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Glacial Indifference" panose="020B0604020202020204" charset="0"/>
      <p:regular r:id="rId22"/>
    </p:embeddedFont>
    <p:embeddedFont>
      <p:font typeface="Glacial Indifference Bold" panose="020B0604020202020204" charset="0"/>
      <p:regular r:id="rId23"/>
    </p:embeddedFont>
    <p:embeddedFont>
      <p:font typeface="Tenor Sans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120" y="11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4.pn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38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openxmlformats.org/officeDocument/2006/relationships/image" Target="../media/image37.pn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11" Type="http://schemas.openxmlformats.org/officeDocument/2006/relationships/image" Target="../media/image40.jpeg"/><Relationship Id="rId5" Type="http://schemas.openxmlformats.org/officeDocument/2006/relationships/image" Target="../media/image23.jpeg"/><Relationship Id="rId10" Type="http://schemas.openxmlformats.org/officeDocument/2006/relationships/image" Target="../media/image39.pn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52.sv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image" Target="../media/image9.sv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7024" y="3526851"/>
            <a:ext cx="14633953" cy="2884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0"/>
              </a:lnSpc>
            </a:pPr>
            <a:r>
              <a:rPr lang="en-US" sz="8000" spc="-256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LIP READING FOR SILENT SPEECH RECOGNITION USING 3D CONVOLUTION</a:t>
            </a:r>
          </a:p>
        </p:txBody>
      </p:sp>
      <p:sp>
        <p:nvSpPr>
          <p:cNvPr id="3" name="Freeform 3"/>
          <p:cNvSpPr/>
          <p:nvPr/>
        </p:nvSpPr>
        <p:spPr>
          <a:xfrm rot="-5400000">
            <a:off x="362774" y="-30820"/>
            <a:ext cx="3688357" cy="4114800"/>
          </a:xfrm>
          <a:custGeom>
            <a:avLst/>
            <a:gdLst/>
            <a:ahLst/>
            <a:cxnLst/>
            <a:rect l="l" t="t" r="r" b="b"/>
            <a:pathLst>
              <a:path w="3688357" h="4114800">
                <a:moveTo>
                  <a:pt x="0" y="0"/>
                </a:moveTo>
                <a:lnTo>
                  <a:pt x="3688357" y="0"/>
                </a:lnTo>
                <a:lnTo>
                  <a:pt x="3688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4" name="Group 4"/>
          <p:cNvGrpSpPr/>
          <p:nvPr/>
        </p:nvGrpSpPr>
        <p:grpSpPr>
          <a:xfrm>
            <a:off x="12138944" y="1023388"/>
            <a:ext cx="1237134" cy="1200949"/>
            <a:chOff x="0" y="0"/>
            <a:chExt cx="325830" cy="3162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5830" cy="316299"/>
            </a:xfrm>
            <a:custGeom>
              <a:avLst/>
              <a:gdLst/>
              <a:ahLst/>
              <a:cxnLst/>
              <a:rect l="l" t="t" r="r" b="b"/>
              <a:pathLst>
                <a:path w="325830" h="316299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609474" y="7267382"/>
            <a:ext cx="3741831" cy="37418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206952" y="7905451"/>
            <a:ext cx="5981778" cy="1470495"/>
            <a:chOff x="0" y="0"/>
            <a:chExt cx="7975704" cy="196066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7975704" cy="1960660"/>
              <a:chOff x="0" y="0"/>
              <a:chExt cx="1575448" cy="38729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575448" cy="387291"/>
              </a:xfrm>
              <a:custGeom>
                <a:avLst/>
                <a:gdLst/>
                <a:ahLst/>
                <a:cxnLst/>
                <a:rect l="l" t="t" r="r" b="b"/>
                <a:pathLst>
                  <a:path w="1575448" h="387291">
                    <a:moveTo>
                      <a:pt x="45299" y="0"/>
                    </a:moveTo>
                    <a:lnTo>
                      <a:pt x="1530149" y="0"/>
                    </a:lnTo>
                    <a:cubicBezTo>
                      <a:pt x="1555167" y="0"/>
                      <a:pt x="1575448" y="20281"/>
                      <a:pt x="1575448" y="45299"/>
                    </a:cubicBezTo>
                    <a:lnTo>
                      <a:pt x="1575448" y="341992"/>
                    </a:lnTo>
                    <a:cubicBezTo>
                      <a:pt x="1575448" y="354006"/>
                      <a:pt x="1570675" y="365528"/>
                      <a:pt x="1562180" y="374023"/>
                    </a:cubicBezTo>
                    <a:cubicBezTo>
                      <a:pt x="1553685" y="382518"/>
                      <a:pt x="1542163" y="387291"/>
                      <a:pt x="1530149" y="387291"/>
                    </a:cubicBezTo>
                    <a:lnTo>
                      <a:pt x="45299" y="387291"/>
                    </a:lnTo>
                    <a:cubicBezTo>
                      <a:pt x="33285" y="387291"/>
                      <a:pt x="21763" y="382518"/>
                      <a:pt x="13268" y="374023"/>
                    </a:cubicBezTo>
                    <a:cubicBezTo>
                      <a:pt x="4773" y="365528"/>
                      <a:pt x="0" y="354006"/>
                      <a:pt x="0" y="341992"/>
                    </a:cubicBezTo>
                    <a:lnTo>
                      <a:pt x="0" y="45299"/>
                    </a:lnTo>
                    <a:cubicBezTo>
                      <a:pt x="0" y="33285"/>
                      <a:pt x="4773" y="21763"/>
                      <a:pt x="13268" y="13268"/>
                    </a:cubicBezTo>
                    <a:cubicBezTo>
                      <a:pt x="21763" y="4773"/>
                      <a:pt x="33285" y="0"/>
                      <a:pt x="45299" y="0"/>
                    </a:cubicBezTo>
                    <a:close/>
                  </a:path>
                </a:pathLst>
              </a:custGeom>
              <a:solidFill>
                <a:srgbClr val="F3E78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575448" cy="4253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0" y="80662"/>
              <a:ext cx="7975704" cy="1723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4"/>
                </a:lnSpc>
              </a:pPr>
              <a:r>
                <a:rPr lang="en-US" sz="2400" spc="247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AUTOR: </a:t>
              </a:r>
            </a:p>
            <a:p>
              <a:pPr algn="ctr">
                <a:lnSpc>
                  <a:spcPts val="3504"/>
                </a:lnSpc>
              </a:pPr>
              <a:r>
                <a:rPr lang="en-US" sz="2400" spc="247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JAVIER ALEJANDRO CAMACHO MACHACA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4230493" y="6333843"/>
            <a:ext cx="4174033" cy="4174033"/>
          </a:xfrm>
          <a:custGeom>
            <a:avLst/>
            <a:gdLst/>
            <a:ahLst/>
            <a:cxnLst/>
            <a:rect l="l" t="t" r="r" b="b"/>
            <a:pathLst>
              <a:path w="4174033" h="4174033">
                <a:moveTo>
                  <a:pt x="0" y="0"/>
                </a:moveTo>
                <a:lnTo>
                  <a:pt x="4174033" y="0"/>
                </a:lnTo>
                <a:lnTo>
                  <a:pt x="4174033" y="4174033"/>
                </a:lnTo>
                <a:lnTo>
                  <a:pt x="0" y="4174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6" name="Group 16"/>
          <p:cNvGrpSpPr/>
          <p:nvPr/>
        </p:nvGrpSpPr>
        <p:grpSpPr>
          <a:xfrm>
            <a:off x="10368154" y="7905451"/>
            <a:ext cx="6015850" cy="1411672"/>
            <a:chOff x="0" y="0"/>
            <a:chExt cx="8021133" cy="1882229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8021133" cy="1882229"/>
              <a:chOff x="0" y="0"/>
              <a:chExt cx="1386356" cy="32532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6356" cy="325321"/>
              </a:xfrm>
              <a:custGeom>
                <a:avLst/>
                <a:gdLst/>
                <a:ahLst/>
                <a:cxnLst/>
                <a:rect l="l" t="t" r="r" b="b"/>
                <a:pathLst>
                  <a:path w="1386356" h="325321">
                    <a:moveTo>
                      <a:pt x="45042" y="0"/>
                    </a:moveTo>
                    <a:lnTo>
                      <a:pt x="1341314" y="0"/>
                    </a:lnTo>
                    <a:cubicBezTo>
                      <a:pt x="1366190" y="0"/>
                      <a:pt x="1386356" y="20166"/>
                      <a:pt x="1386356" y="45042"/>
                    </a:cubicBezTo>
                    <a:lnTo>
                      <a:pt x="1386356" y="280278"/>
                    </a:lnTo>
                    <a:cubicBezTo>
                      <a:pt x="1386356" y="305155"/>
                      <a:pt x="1366190" y="325321"/>
                      <a:pt x="1341314" y="325321"/>
                    </a:cubicBezTo>
                    <a:lnTo>
                      <a:pt x="45042" y="325321"/>
                    </a:lnTo>
                    <a:cubicBezTo>
                      <a:pt x="20166" y="325321"/>
                      <a:pt x="0" y="305155"/>
                      <a:pt x="0" y="280278"/>
                    </a:cubicBezTo>
                    <a:lnTo>
                      <a:pt x="0" y="45042"/>
                    </a:lnTo>
                    <a:cubicBezTo>
                      <a:pt x="0" y="20166"/>
                      <a:pt x="20166" y="0"/>
                      <a:pt x="45042" y="0"/>
                    </a:cubicBezTo>
                    <a:close/>
                  </a:path>
                </a:pathLst>
              </a:custGeom>
              <a:solidFill>
                <a:srgbClr val="F3E78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386356" cy="363421"/>
              </a:xfrm>
              <a:prstGeom prst="rect">
                <a:avLst/>
              </a:prstGeom>
            </p:spPr>
            <p:txBody>
              <a:bodyPr lIns="55638" tIns="55638" rIns="55638" bIns="5563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09309" y="294331"/>
              <a:ext cx="7802515" cy="1138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4"/>
                </a:lnSpc>
              </a:pPr>
              <a:r>
                <a:rPr lang="en-US" sz="2400" spc="247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TUTOR: </a:t>
              </a:r>
            </a:p>
            <a:p>
              <a:pPr algn="ctr">
                <a:lnSpc>
                  <a:spcPts val="3504"/>
                </a:lnSpc>
              </a:pPr>
              <a:r>
                <a:rPr lang="en-US" sz="2400" spc="247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COEN JACOBUS ANTENS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5919748" y="371380"/>
            <a:ext cx="1881423" cy="2257708"/>
          </a:xfrm>
          <a:custGeom>
            <a:avLst/>
            <a:gdLst/>
            <a:ahLst/>
            <a:cxnLst/>
            <a:rect l="l" t="t" r="r" b="b"/>
            <a:pathLst>
              <a:path w="1881423" h="2257708">
                <a:moveTo>
                  <a:pt x="0" y="0"/>
                </a:moveTo>
                <a:lnTo>
                  <a:pt x="1881423" y="0"/>
                </a:lnTo>
                <a:lnTo>
                  <a:pt x="1881423" y="2257708"/>
                </a:lnTo>
                <a:lnTo>
                  <a:pt x="0" y="2257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91039" y="-2189241"/>
            <a:ext cx="4378481" cy="437848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27180"/>
            <a:ext cx="7458807" cy="1543050"/>
            <a:chOff x="0" y="0"/>
            <a:chExt cx="196446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4460" cy="406400"/>
            </a:xfrm>
            <a:custGeom>
              <a:avLst/>
              <a:gdLst/>
              <a:ahLst/>
              <a:cxnLst/>
              <a:rect l="l" t="t" r="r" b="b"/>
              <a:pathLst>
                <a:path w="1964460" h="40640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84122" y="727180"/>
            <a:ext cx="6778616" cy="1543050"/>
            <a:chOff x="0" y="0"/>
            <a:chExt cx="1785314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5314" cy="406400"/>
            </a:xfrm>
            <a:custGeom>
              <a:avLst/>
              <a:gdLst/>
              <a:ahLst/>
              <a:cxnLst/>
              <a:rect l="l" t="t" r="r" b="b"/>
              <a:pathLst>
                <a:path w="1785314" h="406400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488116" y="821965"/>
            <a:ext cx="5235566" cy="15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WORD</a:t>
            </a:r>
          </a:p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RECOGNITION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4142" y="1171575"/>
            <a:ext cx="6920758" cy="76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600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DESENVOLUPAMENT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33866" y="7552928"/>
            <a:ext cx="14936217" cy="1052845"/>
          </a:xfrm>
          <a:custGeom>
            <a:avLst/>
            <a:gdLst/>
            <a:ahLst/>
            <a:cxnLst/>
            <a:rect l="l" t="t" r="r" b="b"/>
            <a:pathLst>
              <a:path w="14936217" h="1052845">
                <a:moveTo>
                  <a:pt x="0" y="0"/>
                </a:moveTo>
                <a:lnTo>
                  <a:pt x="14936217" y="0"/>
                </a:lnTo>
                <a:lnTo>
                  <a:pt x="14936217" y="1052846"/>
                </a:lnTo>
                <a:lnTo>
                  <a:pt x="0" y="1052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694" t="-50615" r="-16286" b="-5824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5" name="AutoShape 15"/>
          <p:cNvSpPr/>
          <p:nvPr/>
        </p:nvSpPr>
        <p:spPr>
          <a:xfrm flipV="1">
            <a:off x="1567203" y="7553400"/>
            <a:ext cx="0" cy="1052374"/>
          </a:xfrm>
          <a:prstGeom prst="line">
            <a:avLst/>
          </a:prstGeom>
          <a:ln w="6667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pic>
        <p:nvPicPr>
          <p:cNvPr id="17" name="Imagen 16" descr="Un joven sonriendo con una playera de color gris&#10;&#10;Descripción generada automáticamente con confianza media">
            <a:extLst>
              <a:ext uri="{FF2B5EF4-FFF2-40B4-BE49-F238E27FC236}">
                <a16:creationId xmlns:a16="http://schemas.microsoft.com/office/drawing/2014/main" id="{A60F02DB-9BEF-2D13-710B-E607D5668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30" y="4610100"/>
            <a:ext cx="2438400" cy="24384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F23A90FB-9414-A595-AC49-E1A95F1B6206}"/>
              </a:ext>
            </a:extLst>
          </p:cNvPr>
          <p:cNvSpPr/>
          <p:nvPr/>
        </p:nvSpPr>
        <p:spPr>
          <a:xfrm>
            <a:off x="7635030" y="4610100"/>
            <a:ext cx="2438400" cy="2438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48148E-6 L 0.81493 0.000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47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91039" y="-2189241"/>
            <a:ext cx="4378481" cy="437848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27180"/>
            <a:ext cx="7458807" cy="1543050"/>
            <a:chOff x="0" y="0"/>
            <a:chExt cx="196446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4460" cy="406400"/>
            </a:xfrm>
            <a:custGeom>
              <a:avLst/>
              <a:gdLst/>
              <a:ahLst/>
              <a:cxnLst/>
              <a:rect l="l" t="t" r="r" b="b"/>
              <a:pathLst>
                <a:path w="1964460" h="40640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84122" y="727180"/>
            <a:ext cx="6778616" cy="1543050"/>
            <a:chOff x="0" y="0"/>
            <a:chExt cx="1785314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5314" cy="406400"/>
            </a:xfrm>
            <a:custGeom>
              <a:avLst/>
              <a:gdLst/>
              <a:ahLst/>
              <a:cxnLst/>
              <a:rect l="l" t="t" r="r" b="b"/>
              <a:pathLst>
                <a:path w="1785314" h="406400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488116" y="821965"/>
            <a:ext cx="5235566" cy="15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WORD</a:t>
            </a:r>
          </a:p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RECOGNITION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4142" y="1171575"/>
            <a:ext cx="6920758" cy="76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600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DESENVOLUPAMENT</a:t>
            </a:r>
          </a:p>
        </p:txBody>
      </p:sp>
      <p:sp>
        <p:nvSpPr>
          <p:cNvPr id="13" name="Freeform 13"/>
          <p:cNvSpPr/>
          <p:nvPr/>
        </p:nvSpPr>
        <p:spPr>
          <a:xfrm>
            <a:off x="670674" y="4889488"/>
            <a:ext cx="1735130" cy="1838601"/>
          </a:xfrm>
          <a:custGeom>
            <a:avLst/>
            <a:gdLst/>
            <a:ahLst/>
            <a:cxnLst/>
            <a:rect l="l" t="t" r="r" b="b"/>
            <a:pathLst>
              <a:path w="1735130" h="1838601">
                <a:moveTo>
                  <a:pt x="0" y="0"/>
                </a:moveTo>
                <a:lnTo>
                  <a:pt x="1735130" y="0"/>
                </a:lnTo>
                <a:lnTo>
                  <a:pt x="1735130" y="1838601"/>
                </a:lnTo>
                <a:lnTo>
                  <a:pt x="0" y="1838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Freeform 14"/>
          <p:cNvSpPr/>
          <p:nvPr/>
        </p:nvSpPr>
        <p:spPr>
          <a:xfrm>
            <a:off x="4749628" y="4749320"/>
            <a:ext cx="706312" cy="706312"/>
          </a:xfrm>
          <a:custGeom>
            <a:avLst/>
            <a:gdLst/>
            <a:ahLst/>
            <a:cxnLst/>
            <a:rect l="l" t="t" r="r" b="b"/>
            <a:pathLst>
              <a:path w="706312" h="706312">
                <a:moveTo>
                  <a:pt x="0" y="0"/>
                </a:moveTo>
                <a:lnTo>
                  <a:pt x="706312" y="0"/>
                </a:lnTo>
                <a:lnTo>
                  <a:pt x="706312" y="706312"/>
                </a:lnTo>
                <a:lnTo>
                  <a:pt x="0" y="706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5" name="Freeform 15"/>
          <p:cNvSpPr/>
          <p:nvPr/>
        </p:nvSpPr>
        <p:spPr>
          <a:xfrm>
            <a:off x="5455940" y="4749320"/>
            <a:ext cx="706312" cy="706312"/>
          </a:xfrm>
          <a:custGeom>
            <a:avLst/>
            <a:gdLst/>
            <a:ahLst/>
            <a:cxnLst/>
            <a:rect l="l" t="t" r="r" b="b"/>
            <a:pathLst>
              <a:path w="706312" h="706312">
                <a:moveTo>
                  <a:pt x="0" y="0"/>
                </a:moveTo>
                <a:lnTo>
                  <a:pt x="706312" y="0"/>
                </a:lnTo>
                <a:lnTo>
                  <a:pt x="706312" y="706312"/>
                </a:lnTo>
                <a:lnTo>
                  <a:pt x="0" y="706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6" name="Freeform 16"/>
          <p:cNvSpPr/>
          <p:nvPr/>
        </p:nvSpPr>
        <p:spPr>
          <a:xfrm>
            <a:off x="6162252" y="4749320"/>
            <a:ext cx="706312" cy="706312"/>
          </a:xfrm>
          <a:custGeom>
            <a:avLst/>
            <a:gdLst/>
            <a:ahLst/>
            <a:cxnLst/>
            <a:rect l="l" t="t" r="r" b="b"/>
            <a:pathLst>
              <a:path w="706312" h="706312">
                <a:moveTo>
                  <a:pt x="0" y="0"/>
                </a:moveTo>
                <a:lnTo>
                  <a:pt x="706312" y="0"/>
                </a:lnTo>
                <a:lnTo>
                  <a:pt x="706312" y="706312"/>
                </a:lnTo>
                <a:lnTo>
                  <a:pt x="0" y="706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7" name="Freeform 17"/>
          <p:cNvSpPr/>
          <p:nvPr/>
        </p:nvSpPr>
        <p:spPr>
          <a:xfrm>
            <a:off x="4749628" y="5455632"/>
            <a:ext cx="706312" cy="706312"/>
          </a:xfrm>
          <a:custGeom>
            <a:avLst/>
            <a:gdLst/>
            <a:ahLst/>
            <a:cxnLst/>
            <a:rect l="l" t="t" r="r" b="b"/>
            <a:pathLst>
              <a:path w="706312" h="706312">
                <a:moveTo>
                  <a:pt x="0" y="0"/>
                </a:moveTo>
                <a:lnTo>
                  <a:pt x="706312" y="0"/>
                </a:lnTo>
                <a:lnTo>
                  <a:pt x="706312" y="706312"/>
                </a:lnTo>
                <a:lnTo>
                  <a:pt x="0" y="706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8" name="Freeform 18"/>
          <p:cNvSpPr/>
          <p:nvPr/>
        </p:nvSpPr>
        <p:spPr>
          <a:xfrm>
            <a:off x="5455940" y="5455632"/>
            <a:ext cx="706312" cy="706312"/>
          </a:xfrm>
          <a:custGeom>
            <a:avLst/>
            <a:gdLst/>
            <a:ahLst/>
            <a:cxnLst/>
            <a:rect l="l" t="t" r="r" b="b"/>
            <a:pathLst>
              <a:path w="706312" h="706312">
                <a:moveTo>
                  <a:pt x="0" y="0"/>
                </a:moveTo>
                <a:lnTo>
                  <a:pt x="706312" y="0"/>
                </a:lnTo>
                <a:lnTo>
                  <a:pt x="706312" y="706312"/>
                </a:lnTo>
                <a:lnTo>
                  <a:pt x="0" y="706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9" name="Freeform 19"/>
          <p:cNvSpPr/>
          <p:nvPr/>
        </p:nvSpPr>
        <p:spPr>
          <a:xfrm>
            <a:off x="6162252" y="5455632"/>
            <a:ext cx="706312" cy="706312"/>
          </a:xfrm>
          <a:custGeom>
            <a:avLst/>
            <a:gdLst/>
            <a:ahLst/>
            <a:cxnLst/>
            <a:rect l="l" t="t" r="r" b="b"/>
            <a:pathLst>
              <a:path w="706312" h="706312">
                <a:moveTo>
                  <a:pt x="0" y="0"/>
                </a:moveTo>
                <a:lnTo>
                  <a:pt x="706312" y="0"/>
                </a:lnTo>
                <a:lnTo>
                  <a:pt x="706312" y="706312"/>
                </a:lnTo>
                <a:lnTo>
                  <a:pt x="0" y="7063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0" name="Freeform 20"/>
          <p:cNvSpPr/>
          <p:nvPr/>
        </p:nvSpPr>
        <p:spPr>
          <a:xfrm>
            <a:off x="4749628" y="6161944"/>
            <a:ext cx="706312" cy="706312"/>
          </a:xfrm>
          <a:custGeom>
            <a:avLst/>
            <a:gdLst/>
            <a:ahLst/>
            <a:cxnLst/>
            <a:rect l="l" t="t" r="r" b="b"/>
            <a:pathLst>
              <a:path w="706312" h="706312">
                <a:moveTo>
                  <a:pt x="0" y="0"/>
                </a:moveTo>
                <a:lnTo>
                  <a:pt x="706312" y="0"/>
                </a:lnTo>
                <a:lnTo>
                  <a:pt x="706312" y="706312"/>
                </a:lnTo>
                <a:lnTo>
                  <a:pt x="0" y="7063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1" name="Freeform 21"/>
          <p:cNvSpPr/>
          <p:nvPr/>
        </p:nvSpPr>
        <p:spPr>
          <a:xfrm>
            <a:off x="5455940" y="6161944"/>
            <a:ext cx="706312" cy="706312"/>
          </a:xfrm>
          <a:custGeom>
            <a:avLst/>
            <a:gdLst/>
            <a:ahLst/>
            <a:cxnLst/>
            <a:rect l="l" t="t" r="r" b="b"/>
            <a:pathLst>
              <a:path w="706312" h="706312">
                <a:moveTo>
                  <a:pt x="0" y="0"/>
                </a:moveTo>
                <a:lnTo>
                  <a:pt x="706312" y="0"/>
                </a:lnTo>
                <a:lnTo>
                  <a:pt x="706312" y="706312"/>
                </a:lnTo>
                <a:lnTo>
                  <a:pt x="0" y="7063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2" name="Freeform 22"/>
          <p:cNvSpPr/>
          <p:nvPr/>
        </p:nvSpPr>
        <p:spPr>
          <a:xfrm>
            <a:off x="6162252" y="6161944"/>
            <a:ext cx="706312" cy="706312"/>
          </a:xfrm>
          <a:custGeom>
            <a:avLst/>
            <a:gdLst/>
            <a:ahLst/>
            <a:cxnLst/>
            <a:rect l="l" t="t" r="r" b="b"/>
            <a:pathLst>
              <a:path w="706312" h="706312">
                <a:moveTo>
                  <a:pt x="0" y="0"/>
                </a:moveTo>
                <a:lnTo>
                  <a:pt x="706312" y="0"/>
                </a:lnTo>
                <a:lnTo>
                  <a:pt x="706312" y="706312"/>
                </a:lnTo>
                <a:lnTo>
                  <a:pt x="0" y="7063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3" name="AutoShape 23"/>
          <p:cNvSpPr/>
          <p:nvPr/>
        </p:nvSpPr>
        <p:spPr>
          <a:xfrm>
            <a:off x="2405804" y="5808788"/>
            <a:ext cx="234382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24" name="AutoShape 24"/>
          <p:cNvSpPr/>
          <p:nvPr/>
        </p:nvSpPr>
        <p:spPr>
          <a:xfrm>
            <a:off x="6868564" y="5808788"/>
            <a:ext cx="1568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25" name="Freeform 25"/>
          <p:cNvSpPr/>
          <p:nvPr/>
        </p:nvSpPr>
        <p:spPr>
          <a:xfrm rot="-5400000">
            <a:off x="12563730" y="3965885"/>
            <a:ext cx="926599" cy="6451006"/>
          </a:xfrm>
          <a:custGeom>
            <a:avLst/>
            <a:gdLst/>
            <a:ahLst/>
            <a:cxnLst/>
            <a:rect l="l" t="t" r="r" b="b"/>
            <a:pathLst>
              <a:path w="926599" h="6451006">
                <a:moveTo>
                  <a:pt x="0" y="0"/>
                </a:moveTo>
                <a:lnTo>
                  <a:pt x="926599" y="0"/>
                </a:lnTo>
                <a:lnTo>
                  <a:pt x="926599" y="6451006"/>
                </a:lnTo>
                <a:lnTo>
                  <a:pt x="0" y="64510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6" name="TextBox 26"/>
          <p:cNvSpPr txBox="1"/>
          <p:nvPr/>
        </p:nvSpPr>
        <p:spPr>
          <a:xfrm>
            <a:off x="1091269" y="7728791"/>
            <a:ext cx="893941" cy="300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4"/>
              </a:lnSpc>
            </a:pPr>
            <a:r>
              <a:rPr lang="en-US" sz="2298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VÍDEO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242080" y="7728791"/>
            <a:ext cx="1134031" cy="300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4"/>
              </a:lnSpc>
            </a:pPr>
            <a:r>
              <a:rPr lang="en-US" sz="2298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FRAMES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969789" y="7950638"/>
            <a:ext cx="2122229" cy="497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3"/>
              </a:lnSpc>
            </a:pPr>
            <a:r>
              <a:rPr lang="en-US" sz="391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“ATTACK”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8436733" y="5132338"/>
            <a:ext cx="9180593" cy="1352901"/>
            <a:chOff x="0" y="0"/>
            <a:chExt cx="12240791" cy="1803867"/>
          </a:xfrm>
        </p:grpSpPr>
        <p:sp>
          <p:nvSpPr>
            <p:cNvPr id="30" name="Freeform 30"/>
            <p:cNvSpPr/>
            <p:nvPr/>
          </p:nvSpPr>
          <p:spPr>
            <a:xfrm>
              <a:off x="10357292" y="0"/>
              <a:ext cx="941749" cy="941749"/>
            </a:xfrm>
            <a:custGeom>
              <a:avLst/>
              <a:gdLst/>
              <a:ahLst/>
              <a:cxnLst/>
              <a:rect l="l" t="t" r="r" b="b"/>
              <a:pathLst>
                <a:path w="941749" h="941749">
                  <a:moveTo>
                    <a:pt x="0" y="0"/>
                  </a:moveTo>
                  <a:lnTo>
                    <a:pt x="941749" y="0"/>
                  </a:lnTo>
                  <a:lnTo>
                    <a:pt x="941749" y="941749"/>
                  </a:lnTo>
                  <a:lnTo>
                    <a:pt x="0" y="941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1299041" y="0"/>
              <a:ext cx="941749" cy="941749"/>
            </a:xfrm>
            <a:custGeom>
              <a:avLst/>
              <a:gdLst/>
              <a:ahLst/>
              <a:cxnLst/>
              <a:rect l="l" t="t" r="r" b="b"/>
              <a:pathLst>
                <a:path w="941749" h="941749">
                  <a:moveTo>
                    <a:pt x="0" y="0"/>
                  </a:moveTo>
                  <a:lnTo>
                    <a:pt x="941750" y="0"/>
                  </a:lnTo>
                  <a:lnTo>
                    <a:pt x="941750" y="941749"/>
                  </a:lnTo>
                  <a:lnTo>
                    <a:pt x="0" y="941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9415543" y="0"/>
              <a:ext cx="941749" cy="941749"/>
            </a:xfrm>
            <a:custGeom>
              <a:avLst/>
              <a:gdLst/>
              <a:ahLst/>
              <a:cxnLst/>
              <a:rect l="l" t="t" r="r" b="b"/>
              <a:pathLst>
                <a:path w="941749" h="941749">
                  <a:moveTo>
                    <a:pt x="0" y="0"/>
                  </a:moveTo>
                  <a:lnTo>
                    <a:pt x="941749" y="0"/>
                  </a:lnTo>
                  <a:lnTo>
                    <a:pt x="941749" y="941749"/>
                  </a:lnTo>
                  <a:lnTo>
                    <a:pt x="0" y="941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1883498" y="0"/>
              <a:ext cx="941749" cy="941749"/>
            </a:xfrm>
            <a:custGeom>
              <a:avLst/>
              <a:gdLst/>
              <a:ahLst/>
              <a:cxnLst/>
              <a:rect l="l" t="t" r="r" b="b"/>
              <a:pathLst>
                <a:path w="941749" h="941749">
                  <a:moveTo>
                    <a:pt x="0" y="0"/>
                  </a:moveTo>
                  <a:lnTo>
                    <a:pt x="941750" y="0"/>
                  </a:lnTo>
                  <a:lnTo>
                    <a:pt x="941750" y="941749"/>
                  </a:lnTo>
                  <a:lnTo>
                    <a:pt x="0" y="941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825248" y="0"/>
              <a:ext cx="941749" cy="941749"/>
            </a:xfrm>
            <a:custGeom>
              <a:avLst/>
              <a:gdLst/>
              <a:ahLst/>
              <a:cxnLst/>
              <a:rect l="l" t="t" r="r" b="b"/>
              <a:pathLst>
                <a:path w="941749" h="941749">
                  <a:moveTo>
                    <a:pt x="0" y="0"/>
                  </a:moveTo>
                  <a:lnTo>
                    <a:pt x="941749" y="0"/>
                  </a:lnTo>
                  <a:lnTo>
                    <a:pt x="941749" y="941749"/>
                  </a:lnTo>
                  <a:lnTo>
                    <a:pt x="0" y="941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3766997" y="0"/>
              <a:ext cx="941749" cy="941749"/>
            </a:xfrm>
            <a:custGeom>
              <a:avLst/>
              <a:gdLst/>
              <a:ahLst/>
              <a:cxnLst/>
              <a:rect l="l" t="t" r="r" b="b"/>
              <a:pathLst>
                <a:path w="941749" h="941749">
                  <a:moveTo>
                    <a:pt x="0" y="0"/>
                  </a:moveTo>
                  <a:lnTo>
                    <a:pt x="941749" y="0"/>
                  </a:lnTo>
                  <a:lnTo>
                    <a:pt x="941749" y="941749"/>
                  </a:lnTo>
                  <a:lnTo>
                    <a:pt x="0" y="941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4706797" y="0"/>
              <a:ext cx="941749" cy="941749"/>
            </a:xfrm>
            <a:custGeom>
              <a:avLst/>
              <a:gdLst/>
              <a:ahLst/>
              <a:cxnLst/>
              <a:rect l="l" t="t" r="r" b="b"/>
              <a:pathLst>
                <a:path w="941749" h="941749">
                  <a:moveTo>
                    <a:pt x="0" y="0"/>
                  </a:moveTo>
                  <a:lnTo>
                    <a:pt x="941749" y="0"/>
                  </a:lnTo>
                  <a:lnTo>
                    <a:pt x="941749" y="941749"/>
                  </a:lnTo>
                  <a:lnTo>
                    <a:pt x="0" y="941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5648546" y="0"/>
              <a:ext cx="941749" cy="941749"/>
            </a:xfrm>
            <a:custGeom>
              <a:avLst/>
              <a:gdLst/>
              <a:ahLst/>
              <a:cxnLst/>
              <a:rect l="l" t="t" r="r" b="b"/>
              <a:pathLst>
                <a:path w="941749" h="941749">
                  <a:moveTo>
                    <a:pt x="0" y="0"/>
                  </a:moveTo>
                  <a:lnTo>
                    <a:pt x="941749" y="0"/>
                  </a:lnTo>
                  <a:lnTo>
                    <a:pt x="941749" y="941749"/>
                  </a:lnTo>
                  <a:lnTo>
                    <a:pt x="0" y="941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6590295" y="0"/>
              <a:ext cx="941749" cy="941749"/>
            </a:xfrm>
            <a:custGeom>
              <a:avLst/>
              <a:gdLst/>
              <a:ahLst/>
              <a:cxnLst/>
              <a:rect l="l" t="t" r="r" b="b"/>
              <a:pathLst>
                <a:path w="941749" h="941749">
                  <a:moveTo>
                    <a:pt x="0" y="0"/>
                  </a:moveTo>
                  <a:lnTo>
                    <a:pt x="941750" y="0"/>
                  </a:lnTo>
                  <a:lnTo>
                    <a:pt x="941750" y="941749"/>
                  </a:lnTo>
                  <a:lnTo>
                    <a:pt x="0" y="941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7532045" y="0"/>
              <a:ext cx="941749" cy="941749"/>
            </a:xfrm>
            <a:custGeom>
              <a:avLst/>
              <a:gdLst/>
              <a:ahLst/>
              <a:cxnLst/>
              <a:rect l="l" t="t" r="r" b="b"/>
              <a:pathLst>
                <a:path w="941749" h="941749">
                  <a:moveTo>
                    <a:pt x="0" y="0"/>
                  </a:moveTo>
                  <a:lnTo>
                    <a:pt x="941749" y="0"/>
                  </a:lnTo>
                  <a:lnTo>
                    <a:pt x="941749" y="941749"/>
                  </a:lnTo>
                  <a:lnTo>
                    <a:pt x="0" y="941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8473794" y="0"/>
              <a:ext cx="941749" cy="941749"/>
            </a:xfrm>
            <a:custGeom>
              <a:avLst/>
              <a:gdLst/>
              <a:ahLst/>
              <a:cxnLst/>
              <a:rect l="l" t="t" r="r" b="b"/>
              <a:pathLst>
                <a:path w="941749" h="941749">
                  <a:moveTo>
                    <a:pt x="0" y="0"/>
                  </a:moveTo>
                  <a:lnTo>
                    <a:pt x="941749" y="0"/>
                  </a:lnTo>
                  <a:lnTo>
                    <a:pt x="941749" y="941749"/>
                  </a:lnTo>
                  <a:lnTo>
                    <a:pt x="0" y="941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0" y="0"/>
              <a:ext cx="941749" cy="941749"/>
            </a:xfrm>
            <a:custGeom>
              <a:avLst/>
              <a:gdLst/>
              <a:ahLst/>
              <a:cxnLst/>
              <a:rect l="l" t="t" r="r" b="b"/>
              <a:pathLst>
                <a:path w="941749" h="941749">
                  <a:moveTo>
                    <a:pt x="0" y="0"/>
                  </a:moveTo>
                  <a:lnTo>
                    <a:pt x="941749" y="0"/>
                  </a:lnTo>
                  <a:lnTo>
                    <a:pt x="941749" y="941749"/>
                  </a:lnTo>
                  <a:lnTo>
                    <a:pt x="0" y="941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941749" y="0"/>
              <a:ext cx="941749" cy="941749"/>
            </a:xfrm>
            <a:custGeom>
              <a:avLst/>
              <a:gdLst/>
              <a:ahLst/>
              <a:cxnLst/>
              <a:rect l="l" t="t" r="r" b="b"/>
              <a:pathLst>
                <a:path w="941749" h="941749">
                  <a:moveTo>
                    <a:pt x="0" y="0"/>
                  </a:moveTo>
                  <a:lnTo>
                    <a:pt x="941749" y="0"/>
                  </a:lnTo>
                  <a:lnTo>
                    <a:pt x="941749" y="941749"/>
                  </a:lnTo>
                  <a:lnTo>
                    <a:pt x="0" y="941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10331" y="941749"/>
              <a:ext cx="12230460" cy="862118"/>
            </a:xfrm>
            <a:custGeom>
              <a:avLst/>
              <a:gdLst/>
              <a:ahLst/>
              <a:cxnLst/>
              <a:rect l="l" t="t" r="r" b="b"/>
              <a:pathLst>
                <a:path w="12230460" h="862118">
                  <a:moveTo>
                    <a:pt x="0" y="0"/>
                  </a:moveTo>
                  <a:lnTo>
                    <a:pt x="12230460" y="0"/>
                  </a:lnTo>
                  <a:lnTo>
                    <a:pt x="12230460" y="862118"/>
                  </a:lnTo>
                  <a:lnTo>
                    <a:pt x="0" y="86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8694" t="-50615" r="-16286" b="-58248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AutoShape 44"/>
            <p:cNvSpPr/>
            <p:nvPr/>
          </p:nvSpPr>
          <p:spPr>
            <a:xfrm flipV="1">
              <a:off x="1878911" y="0"/>
              <a:ext cx="0" cy="1803867"/>
            </a:xfrm>
            <a:prstGeom prst="line">
              <a:avLst/>
            </a:prstGeom>
            <a:ln w="889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AutoShape 45"/>
            <p:cNvSpPr/>
            <p:nvPr/>
          </p:nvSpPr>
          <p:spPr>
            <a:xfrm flipV="1">
              <a:off x="10357292" y="0"/>
              <a:ext cx="0" cy="1803867"/>
            </a:xfrm>
            <a:prstGeom prst="line">
              <a:avLst/>
            </a:prstGeom>
            <a:ln w="889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91039" y="-2189241"/>
            <a:ext cx="4378481" cy="437848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27180"/>
            <a:ext cx="7458807" cy="1543050"/>
            <a:chOff x="0" y="0"/>
            <a:chExt cx="196446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4460" cy="406400"/>
            </a:xfrm>
            <a:custGeom>
              <a:avLst/>
              <a:gdLst/>
              <a:ahLst/>
              <a:cxnLst/>
              <a:rect l="l" t="t" r="r" b="b"/>
              <a:pathLst>
                <a:path w="1964460" h="40640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84122" y="727180"/>
            <a:ext cx="6778616" cy="1543050"/>
            <a:chOff x="0" y="0"/>
            <a:chExt cx="1785314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5314" cy="406400"/>
            </a:xfrm>
            <a:custGeom>
              <a:avLst/>
              <a:gdLst/>
              <a:ahLst/>
              <a:cxnLst/>
              <a:rect l="l" t="t" r="r" b="b"/>
              <a:pathLst>
                <a:path w="1785314" h="406400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4693223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1734821" y="4693223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2440942" y="4693223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4" name="Freeform 14"/>
          <p:cNvSpPr/>
          <p:nvPr/>
        </p:nvSpPr>
        <p:spPr>
          <a:xfrm>
            <a:off x="1028700" y="5399344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5" name="Freeform 15"/>
          <p:cNvSpPr/>
          <p:nvPr/>
        </p:nvSpPr>
        <p:spPr>
          <a:xfrm>
            <a:off x="1734821" y="5399344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6" name="Freeform 16"/>
          <p:cNvSpPr/>
          <p:nvPr/>
        </p:nvSpPr>
        <p:spPr>
          <a:xfrm>
            <a:off x="2440942" y="5399344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7" name="Freeform 17"/>
          <p:cNvSpPr/>
          <p:nvPr/>
        </p:nvSpPr>
        <p:spPr>
          <a:xfrm>
            <a:off x="1028700" y="6105465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8" name="Freeform 18"/>
          <p:cNvSpPr/>
          <p:nvPr/>
        </p:nvSpPr>
        <p:spPr>
          <a:xfrm>
            <a:off x="1734821" y="6105465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9" name="Freeform 19"/>
          <p:cNvSpPr/>
          <p:nvPr/>
        </p:nvSpPr>
        <p:spPr>
          <a:xfrm>
            <a:off x="2440942" y="6105465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0" name="Freeform 20"/>
          <p:cNvSpPr/>
          <p:nvPr/>
        </p:nvSpPr>
        <p:spPr>
          <a:xfrm>
            <a:off x="1181100" y="4845623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1" name="Freeform 21"/>
          <p:cNvSpPr/>
          <p:nvPr/>
        </p:nvSpPr>
        <p:spPr>
          <a:xfrm>
            <a:off x="1887221" y="4845623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2" name="Freeform 22"/>
          <p:cNvSpPr/>
          <p:nvPr/>
        </p:nvSpPr>
        <p:spPr>
          <a:xfrm>
            <a:off x="2593342" y="4845623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3" name="Freeform 23"/>
          <p:cNvSpPr/>
          <p:nvPr/>
        </p:nvSpPr>
        <p:spPr>
          <a:xfrm>
            <a:off x="1181100" y="5551744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4" name="Freeform 24"/>
          <p:cNvSpPr/>
          <p:nvPr/>
        </p:nvSpPr>
        <p:spPr>
          <a:xfrm>
            <a:off x="1887221" y="5551744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5" name="Freeform 25"/>
          <p:cNvSpPr/>
          <p:nvPr/>
        </p:nvSpPr>
        <p:spPr>
          <a:xfrm>
            <a:off x="2593342" y="5551744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6" name="Freeform 26"/>
          <p:cNvSpPr/>
          <p:nvPr/>
        </p:nvSpPr>
        <p:spPr>
          <a:xfrm>
            <a:off x="1181100" y="6257865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7" name="Freeform 27"/>
          <p:cNvSpPr/>
          <p:nvPr/>
        </p:nvSpPr>
        <p:spPr>
          <a:xfrm>
            <a:off x="1887221" y="6257865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8" name="Freeform 28"/>
          <p:cNvSpPr/>
          <p:nvPr/>
        </p:nvSpPr>
        <p:spPr>
          <a:xfrm>
            <a:off x="2593342" y="6257865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9" name="Freeform 29"/>
          <p:cNvSpPr/>
          <p:nvPr/>
        </p:nvSpPr>
        <p:spPr>
          <a:xfrm>
            <a:off x="1333500" y="4998023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0" name="Freeform 30"/>
          <p:cNvSpPr/>
          <p:nvPr/>
        </p:nvSpPr>
        <p:spPr>
          <a:xfrm>
            <a:off x="2039621" y="4998023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1" name="Freeform 31"/>
          <p:cNvSpPr/>
          <p:nvPr/>
        </p:nvSpPr>
        <p:spPr>
          <a:xfrm>
            <a:off x="2745742" y="4998023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2" name="Freeform 32"/>
          <p:cNvSpPr/>
          <p:nvPr/>
        </p:nvSpPr>
        <p:spPr>
          <a:xfrm>
            <a:off x="1333500" y="5704144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3" name="Freeform 33"/>
          <p:cNvSpPr/>
          <p:nvPr/>
        </p:nvSpPr>
        <p:spPr>
          <a:xfrm>
            <a:off x="2039621" y="5704144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4" name="Freeform 34"/>
          <p:cNvSpPr/>
          <p:nvPr/>
        </p:nvSpPr>
        <p:spPr>
          <a:xfrm>
            <a:off x="2745742" y="5704144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5" name="Freeform 35"/>
          <p:cNvSpPr/>
          <p:nvPr/>
        </p:nvSpPr>
        <p:spPr>
          <a:xfrm>
            <a:off x="1333500" y="6410265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6" name="Freeform 36"/>
          <p:cNvSpPr/>
          <p:nvPr/>
        </p:nvSpPr>
        <p:spPr>
          <a:xfrm>
            <a:off x="2039621" y="6410265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7" name="Freeform 37"/>
          <p:cNvSpPr/>
          <p:nvPr/>
        </p:nvSpPr>
        <p:spPr>
          <a:xfrm>
            <a:off x="2745742" y="6410265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8" name="Freeform 38"/>
          <p:cNvSpPr/>
          <p:nvPr/>
        </p:nvSpPr>
        <p:spPr>
          <a:xfrm>
            <a:off x="12225320" y="3447784"/>
            <a:ext cx="5033980" cy="4914041"/>
          </a:xfrm>
          <a:custGeom>
            <a:avLst/>
            <a:gdLst/>
            <a:ahLst/>
            <a:cxnLst/>
            <a:rect l="l" t="t" r="r" b="b"/>
            <a:pathLst>
              <a:path w="5033980" h="4914041">
                <a:moveTo>
                  <a:pt x="0" y="0"/>
                </a:moveTo>
                <a:lnTo>
                  <a:pt x="5033980" y="0"/>
                </a:lnTo>
                <a:lnTo>
                  <a:pt x="5033980" y="4914041"/>
                </a:lnTo>
                <a:lnTo>
                  <a:pt x="0" y="4914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0714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9" name="AutoShape 39"/>
          <p:cNvSpPr/>
          <p:nvPr/>
        </p:nvSpPr>
        <p:spPr>
          <a:xfrm>
            <a:off x="3451863" y="5904804"/>
            <a:ext cx="192165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40" name="AutoShape 40"/>
          <p:cNvSpPr/>
          <p:nvPr/>
        </p:nvSpPr>
        <p:spPr>
          <a:xfrm flipV="1">
            <a:off x="10347641" y="5904804"/>
            <a:ext cx="1877679" cy="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41" name="Freeform 41"/>
          <p:cNvSpPr/>
          <p:nvPr/>
        </p:nvSpPr>
        <p:spPr>
          <a:xfrm>
            <a:off x="5373522" y="3447784"/>
            <a:ext cx="5034371" cy="4914041"/>
          </a:xfrm>
          <a:custGeom>
            <a:avLst/>
            <a:gdLst/>
            <a:ahLst/>
            <a:cxnLst/>
            <a:rect l="l" t="t" r="r" b="b"/>
            <a:pathLst>
              <a:path w="5034371" h="4914041">
                <a:moveTo>
                  <a:pt x="0" y="0"/>
                </a:moveTo>
                <a:lnTo>
                  <a:pt x="5034371" y="0"/>
                </a:lnTo>
                <a:lnTo>
                  <a:pt x="5034371" y="4914041"/>
                </a:lnTo>
                <a:lnTo>
                  <a:pt x="0" y="4914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10069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2" name="Freeform 42"/>
          <p:cNvSpPr/>
          <p:nvPr/>
        </p:nvSpPr>
        <p:spPr>
          <a:xfrm>
            <a:off x="5482950" y="3763706"/>
            <a:ext cx="4864692" cy="4490485"/>
          </a:xfrm>
          <a:custGeom>
            <a:avLst/>
            <a:gdLst/>
            <a:ahLst/>
            <a:cxnLst/>
            <a:rect l="l" t="t" r="r" b="b"/>
            <a:pathLst>
              <a:path w="4864692" h="4490485">
                <a:moveTo>
                  <a:pt x="0" y="0"/>
                </a:moveTo>
                <a:lnTo>
                  <a:pt x="4864692" y="0"/>
                </a:lnTo>
                <a:lnTo>
                  <a:pt x="4864692" y="4490485"/>
                </a:lnTo>
                <a:lnTo>
                  <a:pt x="0" y="44904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3" name="TextBox 43"/>
          <p:cNvSpPr txBox="1"/>
          <p:nvPr/>
        </p:nvSpPr>
        <p:spPr>
          <a:xfrm>
            <a:off x="1503303" y="7402183"/>
            <a:ext cx="1169157" cy="852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</a:pPr>
            <a:r>
              <a:rPr lang="en-US" sz="236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FRAMES</a:t>
            </a:r>
          </a:p>
          <a:p>
            <a:pPr algn="l">
              <a:lnSpc>
                <a:spcPts val="2180"/>
              </a:lnSpc>
            </a:pPr>
            <a:r>
              <a:rPr lang="en-US" sz="236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REDUÏTS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488116" y="821965"/>
            <a:ext cx="5235566" cy="15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WORD</a:t>
            </a:r>
          </a:p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RECOGNITION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-4142" y="1171575"/>
            <a:ext cx="6920758" cy="76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600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DESENVOLUPAMENT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  <p:bldP spid="44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91039" y="-2189241"/>
            <a:ext cx="4378481" cy="437848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27180"/>
            <a:ext cx="7458807" cy="1543050"/>
            <a:chOff x="0" y="0"/>
            <a:chExt cx="196446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4460" cy="406400"/>
            </a:xfrm>
            <a:custGeom>
              <a:avLst/>
              <a:gdLst/>
              <a:ahLst/>
              <a:cxnLst/>
              <a:rect l="l" t="t" r="r" b="b"/>
              <a:pathLst>
                <a:path w="1964460" h="40640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84122" y="727180"/>
            <a:ext cx="6778616" cy="1543050"/>
            <a:chOff x="0" y="0"/>
            <a:chExt cx="1785314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5314" cy="406400"/>
            </a:xfrm>
            <a:custGeom>
              <a:avLst/>
              <a:gdLst/>
              <a:ahLst/>
              <a:cxnLst/>
              <a:rect l="l" t="t" r="r" b="b"/>
              <a:pathLst>
                <a:path w="1785314" h="406400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488116" y="821965"/>
            <a:ext cx="5235566" cy="15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WORD</a:t>
            </a:r>
          </a:p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RECOGNITION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79746" y="3583715"/>
            <a:ext cx="17634572" cy="4413899"/>
            <a:chOff x="0" y="0"/>
            <a:chExt cx="23512762" cy="58851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026880" cy="5885199"/>
            </a:xfrm>
            <a:custGeom>
              <a:avLst/>
              <a:gdLst/>
              <a:ahLst/>
              <a:cxnLst/>
              <a:rect l="l" t="t" r="r" b="b"/>
              <a:pathLst>
                <a:path w="6026880" h="5885199">
                  <a:moveTo>
                    <a:pt x="0" y="0"/>
                  </a:moveTo>
                  <a:lnTo>
                    <a:pt x="6026880" y="0"/>
                  </a:lnTo>
                  <a:lnTo>
                    <a:pt x="6026880" y="5885199"/>
                  </a:lnTo>
                  <a:lnTo>
                    <a:pt x="0" y="5885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0779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531415" y="1045394"/>
              <a:ext cx="3817760" cy="3794412"/>
            </a:xfrm>
            <a:custGeom>
              <a:avLst/>
              <a:gdLst/>
              <a:ahLst/>
              <a:cxnLst/>
              <a:rect l="l" t="t" r="r" b="b"/>
              <a:pathLst>
                <a:path w="3817760" h="3794412">
                  <a:moveTo>
                    <a:pt x="0" y="0"/>
                  </a:moveTo>
                  <a:lnTo>
                    <a:pt x="3817760" y="0"/>
                  </a:lnTo>
                  <a:lnTo>
                    <a:pt x="3817760" y="3794411"/>
                  </a:lnTo>
                  <a:lnTo>
                    <a:pt x="0" y="3794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30319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AutoShape 15"/>
            <p:cNvSpPr/>
            <p:nvPr/>
          </p:nvSpPr>
          <p:spPr>
            <a:xfrm>
              <a:off x="6026880" y="2942600"/>
              <a:ext cx="504535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0902887" y="1045394"/>
              <a:ext cx="3812347" cy="3794412"/>
            </a:xfrm>
            <a:custGeom>
              <a:avLst/>
              <a:gdLst/>
              <a:ahLst/>
              <a:cxnLst/>
              <a:rect l="l" t="t" r="r" b="b"/>
              <a:pathLst>
                <a:path w="3812347" h="3794412">
                  <a:moveTo>
                    <a:pt x="0" y="0"/>
                  </a:moveTo>
                  <a:lnTo>
                    <a:pt x="3812347" y="0"/>
                  </a:lnTo>
                  <a:lnTo>
                    <a:pt x="3812347" y="3794411"/>
                  </a:lnTo>
                  <a:lnTo>
                    <a:pt x="0" y="3794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0326" r="-220604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5268946" y="1045394"/>
              <a:ext cx="3915943" cy="3794412"/>
            </a:xfrm>
            <a:custGeom>
              <a:avLst/>
              <a:gdLst/>
              <a:ahLst/>
              <a:cxnLst/>
              <a:rect l="l" t="t" r="r" b="b"/>
              <a:pathLst>
                <a:path w="3915943" h="3794412">
                  <a:moveTo>
                    <a:pt x="0" y="0"/>
                  </a:moveTo>
                  <a:lnTo>
                    <a:pt x="3915943" y="0"/>
                  </a:lnTo>
                  <a:lnTo>
                    <a:pt x="3915943" y="3794411"/>
                  </a:lnTo>
                  <a:lnTo>
                    <a:pt x="0" y="3794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3626" r="-105903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9743689" y="1045394"/>
              <a:ext cx="3769073" cy="3794412"/>
            </a:xfrm>
            <a:custGeom>
              <a:avLst/>
              <a:gdLst/>
              <a:ahLst/>
              <a:cxnLst/>
              <a:rect l="l" t="t" r="r" b="b"/>
              <a:pathLst>
                <a:path w="3769073" h="3794412">
                  <a:moveTo>
                    <a:pt x="0" y="0"/>
                  </a:moveTo>
                  <a:lnTo>
                    <a:pt x="3769073" y="0"/>
                  </a:lnTo>
                  <a:lnTo>
                    <a:pt x="3769073" y="3794411"/>
                  </a:lnTo>
                  <a:lnTo>
                    <a:pt x="0" y="3794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5877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AutoShape 19"/>
            <p:cNvSpPr/>
            <p:nvPr/>
          </p:nvSpPr>
          <p:spPr>
            <a:xfrm flipV="1">
              <a:off x="10349175" y="2942600"/>
              <a:ext cx="553712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AutoShape 20"/>
            <p:cNvSpPr/>
            <p:nvPr/>
          </p:nvSpPr>
          <p:spPr>
            <a:xfrm>
              <a:off x="14715234" y="2942600"/>
              <a:ext cx="553712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AutoShape 21"/>
            <p:cNvSpPr/>
            <p:nvPr/>
          </p:nvSpPr>
          <p:spPr>
            <a:xfrm>
              <a:off x="19184889" y="2942600"/>
              <a:ext cx="558800" cy="442176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-4142" y="1171575"/>
            <a:ext cx="6920758" cy="76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600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DESENVOLUPAMENT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3410" y="8097759"/>
            <a:ext cx="4378481" cy="437848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91039" y="-2189241"/>
            <a:ext cx="4378481" cy="437848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27180"/>
            <a:ext cx="7458807" cy="1543050"/>
            <a:chOff x="0" y="0"/>
            <a:chExt cx="196446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64460" cy="406400"/>
            </a:xfrm>
            <a:custGeom>
              <a:avLst/>
              <a:gdLst/>
              <a:ahLst/>
              <a:cxnLst/>
              <a:rect l="l" t="t" r="r" b="b"/>
              <a:pathLst>
                <a:path w="1964460" h="40640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84122" y="727180"/>
            <a:ext cx="6778616" cy="1543050"/>
            <a:chOff x="0" y="0"/>
            <a:chExt cx="1785314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314" cy="406400"/>
            </a:xfrm>
            <a:custGeom>
              <a:avLst/>
              <a:gdLst/>
              <a:ahLst/>
              <a:cxnLst/>
              <a:rect l="l" t="t" r="r" b="b"/>
              <a:pathLst>
                <a:path w="1785314" h="406400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300600" y="5141536"/>
            <a:ext cx="4222492" cy="1021853"/>
            <a:chOff x="0" y="0"/>
            <a:chExt cx="1112097" cy="2691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12097" cy="269130"/>
            </a:xfrm>
            <a:custGeom>
              <a:avLst/>
              <a:gdLst/>
              <a:ahLst/>
              <a:cxnLst/>
              <a:rect l="l" t="t" r="r" b="b"/>
              <a:pathLst>
                <a:path w="1112097" h="269130">
                  <a:moveTo>
                    <a:pt x="64172" y="0"/>
                  </a:moveTo>
                  <a:lnTo>
                    <a:pt x="1047924" y="0"/>
                  </a:lnTo>
                  <a:cubicBezTo>
                    <a:pt x="1083366" y="0"/>
                    <a:pt x="1112097" y="28731"/>
                    <a:pt x="1112097" y="64172"/>
                  </a:cubicBezTo>
                  <a:lnTo>
                    <a:pt x="1112097" y="204958"/>
                  </a:lnTo>
                  <a:cubicBezTo>
                    <a:pt x="1112097" y="240399"/>
                    <a:pt x="1083366" y="269130"/>
                    <a:pt x="1047924" y="269130"/>
                  </a:cubicBezTo>
                  <a:lnTo>
                    <a:pt x="64172" y="269130"/>
                  </a:lnTo>
                  <a:cubicBezTo>
                    <a:pt x="28731" y="269130"/>
                    <a:pt x="0" y="240399"/>
                    <a:pt x="0" y="204958"/>
                  </a:cubicBezTo>
                  <a:lnTo>
                    <a:pt x="0" y="64172"/>
                  </a:lnTo>
                  <a:cubicBezTo>
                    <a:pt x="0" y="28731"/>
                    <a:pt x="28731" y="0"/>
                    <a:pt x="64172" y="0"/>
                  </a:cubicBez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112097" cy="307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6144731" y="5641942"/>
            <a:ext cx="1536243" cy="68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grpSp>
        <p:nvGrpSpPr>
          <p:cNvPr id="18" name="Group 18"/>
          <p:cNvGrpSpPr/>
          <p:nvPr/>
        </p:nvGrpSpPr>
        <p:grpSpPr>
          <a:xfrm>
            <a:off x="7680975" y="5119898"/>
            <a:ext cx="3086100" cy="1044088"/>
            <a:chOff x="0" y="0"/>
            <a:chExt cx="4114800" cy="1392117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4114800" cy="1392117"/>
              <a:chOff x="0" y="0"/>
              <a:chExt cx="812800" cy="27498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27498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74986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74986"/>
                    </a:lnTo>
                    <a:lnTo>
                      <a:pt x="0" y="27498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812800" cy="3130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00426" y="180975"/>
              <a:ext cx="3913948" cy="1211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12"/>
                </a:lnSpc>
              </a:pPr>
              <a:r>
                <a:rPr lang="en-US" sz="6861" dirty="0">
                  <a:solidFill>
                    <a:srgbClr val="022033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MODEL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>
            <a:off x="10767075" y="5641942"/>
            <a:ext cx="1533525" cy="1052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24" name="TextBox 24"/>
          <p:cNvSpPr txBox="1"/>
          <p:nvPr/>
        </p:nvSpPr>
        <p:spPr>
          <a:xfrm>
            <a:off x="-4142" y="1171575"/>
            <a:ext cx="6920758" cy="76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600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DESENVOLUPAMENT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88116" y="821965"/>
            <a:ext cx="5235566" cy="15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VOWEL RECOGNITION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07871" y="5298909"/>
            <a:ext cx="3843020" cy="86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2"/>
              </a:lnSpc>
            </a:pPr>
            <a:r>
              <a:rPr lang="en-US" sz="6861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“ATTACK”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02560" y="4935416"/>
            <a:ext cx="5742172" cy="158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6"/>
              </a:lnSpc>
            </a:pPr>
            <a:r>
              <a:rPr lang="en-US" sz="6561" dirty="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10 IMATGES PROCESSADES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539863" y="4772480"/>
            <a:ext cx="1743966" cy="34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2750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RESULTAT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91039" y="-2189241"/>
            <a:ext cx="4378481" cy="437848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27180"/>
            <a:ext cx="7458807" cy="1543050"/>
            <a:chOff x="0" y="0"/>
            <a:chExt cx="196446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4460" cy="406400"/>
            </a:xfrm>
            <a:custGeom>
              <a:avLst/>
              <a:gdLst/>
              <a:ahLst/>
              <a:cxnLst/>
              <a:rect l="l" t="t" r="r" b="b"/>
              <a:pathLst>
                <a:path w="1964460" h="40640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84122" y="727180"/>
            <a:ext cx="6778616" cy="1543050"/>
            <a:chOff x="0" y="0"/>
            <a:chExt cx="1785314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5314" cy="406400"/>
            </a:xfrm>
            <a:custGeom>
              <a:avLst/>
              <a:gdLst/>
              <a:ahLst/>
              <a:cxnLst/>
              <a:rect l="l" t="t" r="r" b="b"/>
              <a:pathLst>
                <a:path w="1785314" h="406400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6079121" y="6685428"/>
            <a:ext cx="118055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1858993" y="5277931"/>
            <a:ext cx="1033871" cy="2814995"/>
          </a:xfrm>
          <a:custGeom>
            <a:avLst/>
            <a:gdLst/>
            <a:ahLst/>
            <a:cxnLst/>
            <a:rect l="l" t="t" r="r" b="b"/>
            <a:pathLst>
              <a:path w="1033871" h="2814995">
                <a:moveTo>
                  <a:pt x="0" y="0"/>
                </a:moveTo>
                <a:lnTo>
                  <a:pt x="1033871" y="0"/>
                </a:lnTo>
                <a:lnTo>
                  <a:pt x="1033871" y="2814995"/>
                </a:lnTo>
                <a:lnTo>
                  <a:pt x="0" y="2814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TextBox 14"/>
          <p:cNvSpPr txBox="1"/>
          <p:nvPr/>
        </p:nvSpPr>
        <p:spPr>
          <a:xfrm>
            <a:off x="-4142" y="1171575"/>
            <a:ext cx="6920758" cy="76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600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DESENVOLUPAMENT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88116" y="821965"/>
            <a:ext cx="5235566" cy="15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VOWEL RECOGNITION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91724" y="3951291"/>
            <a:ext cx="3129026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3050" dirty="0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CONVOLUCIÓ 2D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59673" y="6264348"/>
            <a:ext cx="4599319" cy="93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2"/>
              </a:lnSpc>
            </a:pPr>
            <a:r>
              <a:rPr lang="en-US" sz="3861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EXTRACCIÓ DE CARACTERÍSTIQUES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92864" y="5684126"/>
            <a:ext cx="1977482" cy="47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2"/>
              </a:lnSpc>
            </a:pPr>
            <a:r>
              <a:rPr lang="en-US" sz="3861" dirty="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VORES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92864" y="6488186"/>
            <a:ext cx="2145548" cy="47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2"/>
              </a:lnSpc>
            </a:pPr>
            <a:r>
              <a:rPr lang="en-US" sz="3861" dirty="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TEXTURES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92864" y="7292246"/>
            <a:ext cx="2195968" cy="47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2"/>
              </a:lnSpc>
            </a:pPr>
            <a:r>
              <a:rPr lang="en-US" sz="3861" dirty="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PATRONS</a:t>
            </a:r>
          </a:p>
        </p:txBody>
      </p:sp>
      <p:pic>
        <p:nvPicPr>
          <p:cNvPr id="22" name="Imagen 21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CAE35DFA-AC1F-CAB2-DD22-D8C9A167B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39" y="4770722"/>
            <a:ext cx="5277281" cy="38294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91039" y="-2189241"/>
            <a:ext cx="4378481" cy="437848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27180"/>
            <a:ext cx="7458807" cy="1543050"/>
            <a:chOff x="0" y="0"/>
            <a:chExt cx="196446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4460" cy="406400"/>
            </a:xfrm>
            <a:custGeom>
              <a:avLst/>
              <a:gdLst/>
              <a:ahLst/>
              <a:cxnLst/>
              <a:rect l="l" t="t" r="r" b="b"/>
              <a:pathLst>
                <a:path w="1964460" h="40640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84122" y="727180"/>
            <a:ext cx="6778616" cy="1543050"/>
            <a:chOff x="0" y="0"/>
            <a:chExt cx="1785314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5314" cy="406400"/>
            </a:xfrm>
            <a:custGeom>
              <a:avLst/>
              <a:gdLst/>
              <a:ahLst/>
              <a:cxnLst/>
              <a:rect l="l" t="t" r="r" b="b"/>
              <a:pathLst>
                <a:path w="1785314" h="406400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-4142" y="1171575"/>
            <a:ext cx="6920758" cy="76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600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DESENVOLUPAMENT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88116" y="821965"/>
            <a:ext cx="5235566" cy="15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VOWEL RECOGNITION</a:t>
            </a:r>
          </a:p>
        </p:txBody>
      </p:sp>
      <p:sp>
        <p:nvSpPr>
          <p:cNvPr id="18" name="Freeform 18"/>
          <p:cNvSpPr/>
          <p:nvPr/>
        </p:nvSpPr>
        <p:spPr>
          <a:xfrm>
            <a:off x="12295519" y="6173934"/>
            <a:ext cx="1033871" cy="2814995"/>
          </a:xfrm>
          <a:custGeom>
            <a:avLst/>
            <a:gdLst/>
            <a:ahLst/>
            <a:cxnLst/>
            <a:rect l="l" t="t" r="r" b="b"/>
            <a:pathLst>
              <a:path w="1033871" h="2814995">
                <a:moveTo>
                  <a:pt x="0" y="0"/>
                </a:moveTo>
                <a:lnTo>
                  <a:pt x="1033871" y="0"/>
                </a:lnTo>
                <a:lnTo>
                  <a:pt x="1033871" y="2814995"/>
                </a:lnTo>
                <a:lnTo>
                  <a:pt x="0" y="2814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9" name="TextBox 19"/>
          <p:cNvSpPr txBox="1"/>
          <p:nvPr/>
        </p:nvSpPr>
        <p:spPr>
          <a:xfrm>
            <a:off x="7696200" y="7160351"/>
            <a:ext cx="4599319" cy="93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2"/>
              </a:lnSpc>
            </a:pPr>
            <a:r>
              <a:rPr lang="en-US" sz="3861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EXTRACCIÓ DE CARACTERÍSTIQUES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60208" y="6575366"/>
            <a:ext cx="2532101" cy="48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2"/>
              </a:lnSpc>
            </a:pPr>
            <a:r>
              <a:rPr lang="en-US" sz="3861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ESPACIALS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29390" y="8188249"/>
            <a:ext cx="2582521" cy="48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2"/>
              </a:lnSpc>
            </a:pPr>
            <a:r>
              <a:rPr lang="en-US" sz="3861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TEMPORALS</a:t>
            </a:r>
          </a:p>
        </p:txBody>
      </p:sp>
      <p:pic>
        <p:nvPicPr>
          <p:cNvPr id="23" name="Imagen 2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206A9BF6-869B-94F2-B572-001C5943C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0" y="3770831"/>
            <a:ext cx="7174330" cy="2647328"/>
          </a:xfrm>
          <a:prstGeom prst="rect">
            <a:avLst/>
          </a:prstGeom>
        </p:spPr>
      </p:pic>
      <p:pic>
        <p:nvPicPr>
          <p:cNvPr id="25" name="Imagen 2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49C041DA-6F06-4559-66E6-B4A2E57159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33"/>
          <a:stretch/>
        </p:blipFill>
        <p:spPr>
          <a:xfrm>
            <a:off x="161312" y="6418159"/>
            <a:ext cx="7054107" cy="1524863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4572000" y="7583426"/>
            <a:ext cx="31242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8A409BC-36C5-6C71-5E21-48284ECD5DB4}"/>
              </a:ext>
            </a:extLst>
          </p:cNvPr>
          <p:cNvSpPr txBox="1"/>
          <p:nvPr/>
        </p:nvSpPr>
        <p:spPr>
          <a:xfrm>
            <a:off x="2063742" y="3262576"/>
            <a:ext cx="3129026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3050" dirty="0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CONVOLUCIÓ 3D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 animBg="1"/>
      <p:bldP spid="19" grpId="0"/>
      <p:bldP spid="20" grpId="0"/>
      <p:bldP spid="21" grpId="0"/>
      <p:bldP spid="17" grpId="0" animBg="1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91039" y="-2189241"/>
            <a:ext cx="4378481" cy="437848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27180"/>
            <a:ext cx="7458807" cy="1543050"/>
            <a:chOff x="0" y="0"/>
            <a:chExt cx="196446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4460" cy="406400"/>
            </a:xfrm>
            <a:custGeom>
              <a:avLst/>
              <a:gdLst/>
              <a:ahLst/>
              <a:cxnLst/>
              <a:rect l="l" t="t" r="r" b="b"/>
              <a:pathLst>
                <a:path w="1964460" h="40640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84122" y="727180"/>
            <a:ext cx="6778616" cy="1543050"/>
            <a:chOff x="0" y="0"/>
            <a:chExt cx="1785314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5314" cy="406400"/>
            </a:xfrm>
            <a:custGeom>
              <a:avLst/>
              <a:gdLst/>
              <a:ahLst/>
              <a:cxnLst/>
              <a:rect l="l" t="t" r="r" b="b"/>
              <a:pathLst>
                <a:path w="1785314" h="406400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58593" y="4751513"/>
            <a:ext cx="4917839" cy="3699577"/>
          </a:xfrm>
          <a:custGeom>
            <a:avLst/>
            <a:gdLst/>
            <a:ahLst/>
            <a:cxnLst/>
            <a:rect l="l" t="t" r="r" b="b"/>
            <a:pathLst>
              <a:path w="4917839" h="3699577">
                <a:moveTo>
                  <a:pt x="0" y="0"/>
                </a:moveTo>
                <a:lnTo>
                  <a:pt x="4917839" y="0"/>
                </a:lnTo>
                <a:lnTo>
                  <a:pt x="4917839" y="3699577"/>
                </a:lnTo>
                <a:lnTo>
                  <a:pt x="0" y="3699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5576432" y="4751513"/>
            <a:ext cx="4917839" cy="3699577"/>
          </a:xfrm>
          <a:custGeom>
            <a:avLst/>
            <a:gdLst/>
            <a:ahLst/>
            <a:cxnLst/>
            <a:rect l="l" t="t" r="r" b="b"/>
            <a:pathLst>
              <a:path w="4917839" h="3699577">
                <a:moveTo>
                  <a:pt x="0" y="0"/>
                </a:moveTo>
                <a:lnTo>
                  <a:pt x="4917839" y="0"/>
                </a:lnTo>
                <a:lnTo>
                  <a:pt x="4917839" y="3699577"/>
                </a:lnTo>
                <a:lnTo>
                  <a:pt x="0" y="36995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0946577" y="2828181"/>
            <a:ext cx="6428303" cy="6608795"/>
          </a:xfrm>
          <a:custGeom>
            <a:avLst/>
            <a:gdLst/>
            <a:ahLst/>
            <a:cxnLst/>
            <a:rect l="l" t="t" r="r" b="b"/>
            <a:pathLst>
              <a:path w="6428303" h="6608795">
                <a:moveTo>
                  <a:pt x="0" y="0"/>
                </a:moveTo>
                <a:lnTo>
                  <a:pt x="6428303" y="0"/>
                </a:lnTo>
                <a:lnTo>
                  <a:pt x="6428303" y="6608795"/>
                </a:lnTo>
                <a:lnTo>
                  <a:pt x="0" y="6608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TextBox 14"/>
          <p:cNvSpPr txBox="1"/>
          <p:nvPr/>
        </p:nvSpPr>
        <p:spPr>
          <a:xfrm>
            <a:off x="0" y="945790"/>
            <a:ext cx="6920758" cy="1391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RESULTATS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88116" y="821965"/>
            <a:ext cx="5235566" cy="15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WORD</a:t>
            </a:r>
          </a:p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RECOGNITION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62150" y="8961477"/>
            <a:ext cx="3318096" cy="29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4"/>
              </a:lnSpc>
            </a:pPr>
            <a:r>
              <a:rPr lang="en-US" sz="229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PRECISIÓ MÉS ALTA: </a:t>
            </a:r>
            <a:r>
              <a:rPr lang="en-US" sz="2298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85%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76171" y="8961477"/>
            <a:ext cx="5318362" cy="29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4"/>
              </a:lnSpc>
            </a:pPr>
            <a:r>
              <a:rPr lang="en-US" sz="229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PRECISIÓ DE VALIDACIÓ MÉS ALTA: </a:t>
            </a:r>
            <a:r>
              <a:rPr lang="en-US" sz="2298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70%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41888" y="2668345"/>
            <a:ext cx="6269088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WORDS = [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ATTACK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BLACK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FINAL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IMPACT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LATER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MEDIA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OFFICE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PRESS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SPEND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WEEKS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]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81869" y="4297282"/>
            <a:ext cx="6589126" cy="34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0"/>
              </a:lnSpc>
            </a:pPr>
            <a:r>
              <a:rPr lang="en-US" sz="2750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 ENTRENAT AMB ‘CONV3D LAYER’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7180"/>
            <a:ext cx="12237364" cy="1543050"/>
            <a:chOff x="0" y="0"/>
            <a:chExt cx="3223009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23009" cy="406400"/>
            </a:xfrm>
            <a:custGeom>
              <a:avLst/>
              <a:gdLst/>
              <a:ahLst/>
              <a:cxnLst/>
              <a:rect l="l" t="t" r="r" b="b"/>
              <a:pathLst>
                <a:path w="3223009" h="406400">
                  <a:moveTo>
                    <a:pt x="3019809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3019809" y="406400"/>
                  </a:lnTo>
                  <a:lnTo>
                    <a:pt x="3223009" y="203200"/>
                  </a:lnTo>
                  <a:lnTo>
                    <a:pt x="3019809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108709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10593" y="3240352"/>
            <a:ext cx="4145195" cy="6307508"/>
            <a:chOff x="0" y="0"/>
            <a:chExt cx="1091739" cy="16612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1739" cy="1661237"/>
            </a:xfrm>
            <a:custGeom>
              <a:avLst/>
              <a:gdLst/>
              <a:ahLst/>
              <a:cxnLst/>
              <a:rect l="l" t="t" r="r" b="b"/>
              <a:pathLst>
                <a:path w="1091739" h="1661237">
                  <a:moveTo>
                    <a:pt x="65369" y="0"/>
                  </a:moveTo>
                  <a:lnTo>
                    <a:pt x="1026370" y="0"/>
                  </a:lnTo>
                  <a:cubicBezTo>
                    <a:pt x="1062472" y="0"/>
                    <a:pt x="1091739" y="29267"/>
                    <a:pt x="1091739" y="65369"/>
                  </a:cubicBezTo>
                  <a:lnTo>
                    <a:pt x="1091739" y="1595868"/>
                  </a:lnTo>
                  <a:cubicBezTo>
                    <a:pt x="1091739" y="1613205"/>
                    <a:pt x="1084852" y="1629831"/>
                    <a:pt x="1072593" y="1642090"/>
                  </a:cubicBezTo>
                  <a:cubicBezTo>
                    <a:pt x="1060334" y="1654350"/>
                    <a:pt x="1043707" y="1661237"/>
                    <a:pt x="1026370" y="1661237"/>
                  </a:cubicBezTo>
                  <a:lnTo>
                    <a:pt x="65369" y="1661237"/>
                  </a:lnTo>
                  <a:cubicBezTo>
                    <a:pt x="48032" y="1661237"/>
                    <a:pt x="31405" y="1654350"/>
                    <a:pt x="19146" y="1642090"/>
                  </a:cubicBezTo>
                  <a:cubicBezTo>
                    <a:pt x="6887" y="1629831"/>
                    <a:pt x="0" y="1613205"/>
                    <a:pt x="0" y="1595868"/>
                  </a:cubicBezTo>
                  <a:lnTo>
                    <a:pt x="0" y="65369"/>
                  </a:lnTo>
                  <a:cubicBezTo>
                    <a:pt x="0" y="48032"/>
                    <a:pt x="6887" y="31405"/>
                    <a:pt x="19146" y="19146"/>
                  </a:cubicBezTo>
                  <a:cubicBezTo>
                    <a:pt x="31405" y="6887"/>
                    <a:pt x="48032" y="0"/>
                    <a:pt x="65369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91739" cy="1699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968691" y="3626727"/>
            <a:ext cx="3429000" cy="5534758"/>
          </a:xfrm>
          <a:custGeom>
            <a:avLst/>
            <a:gdLst/>
            <a:ahLst/>
            <a:cxnLst/>
            <a:rect l="l" t="t" r="r" b="b"/>
            <a:pathLst>
              <a:path w="3429000" h="5534758">
                <a:moveTo>
                  <a:pt x="0" y="0"/>
                </a:moveTo>
                <a:lnTo>
                  <a:pt x="3429000" y="0"/>
                </a:lnTo>
                <a:lnTo>
                  <a:pt x="3429000" y="5534758"/>
                </a:lnTo>
                <a:lnTo>
                  <a:pt x="0" y="553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201" r="-201576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9" name="Group 9"/>
          <p:cNvGrpSpPr/>
          <p:nvPr/>
        </p:nvGrpSpPr>
        <p:grpSpPr>
          <a:xfrm>
            <a:off x="10468953" y="3240352"/>
            <a:ext cx="4208454" cy="6307508"/>
            <a:chOff x="0" y="0"/>
            <a:chExt cx="1108399" cy="16612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8399" cy="1661237"/>
            </a:xfrm>
            <a:custGeom>
              <a:avLst/>
              <a:gdLst/>
              <a:ahLst/>
              <a:cxnLst/>
              <a:rect l="l" t="t" r="r" b="b"/>
              <a:pathLst>
                <a:path w="1108399" h="1661237">
                  <a:moveTo>
                    <a:pt x="64386" y="0"/>
                  </a:moveTo>
                  <a:lnTo>
                    <a:pt x="1044013" y="0"/>
                  </a:lnTo>
                  <a:cubicBezTo>
                    <a:pt x="1079573" y="0"/>
                    <a:pt x="1108399" y="28827"/>
                    <a:pt x="1108399" y="64386"/>
                  </a:cubicBezTo>
                  <a:lnTo>
                    <a:pt x="1108399" y="1596850"/>
                  </a:lnTo>
                  <a:cubicBezTo>
                    <a:pt x="1108399" y="1632410"/>
                    <a:pt x="1079573" y="1661237"/>
                    <a:pt x="1044013" y="1661237"/>
                  </a:cubicBezTo>
                  <a:lnTo>
                    <a:pt x="64386" y="1661237"/>
                  </a:lnTo>
                  <a:cubicBezTo>
                    <a:pt x="28827" y="1661237"/>
                    <a:pt x="0" y="1632410"/>
                    <a:pt x="0" y="1596850"/>
                  </a:cubicBezTo>
                  <a:lnTo>
                    <a:pt x="0" y="64386"/>
                  </a:lnTo>
                  <a:cubicBezTo>
                    <a:pt x="0" y="28827"/>
                    <a:pt x="28827" y="0"/>
                    <a:pt x="64386" y="0"/>
                  </a:cubicBez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08399" cy="1699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903003" y="3673573"/>
            <a:ext cx="3450523" cy="5487912"/>
          </a:xfrm>
          <a:custGeom>
            <a:avLst/>
            <a:gdLst/>
            <a:ahLst/>
            <a:cxnLst/>
            <a:rect l="l" t="t" r="r" b="b"/>
            <a:pathLst>
              <a:path w="3450523" h="5487912">
                <a:moveTo>
                  <a:pt x="0" y="0"/>
                </a:moveTo>
                <a:lnTo>
                  <a:pt x="3450523" y="0"/>
                </a:lnTo>
                <a:lnTo>
                  <a:pt x="3450523" y="5487912"/>
                </a:lnTo>
                <a:lnTo>
                  <a:pt x="0" y="548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284" t="-853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3" name="Group 13"/>
          <p:cNvGrpSpPr/>
          <p:nvPr/>
        </p:nvGrpSpPr>
        <p:grpSpPr>
          <a:xfrm>
            <a:off x="8461314" y="5963255"/>
            <a:ext cx="1302789" cy="861702"/>
            <a:chOff x="0" y="0"/>
            <a:chExt cx="812800" cy="53760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537609"/>
            </a:xfrm>
            <a:custGeom>
              <a:avLst/>
              <a:gdLst/>
              <a:ahLst/>
              <a:cxnLst/>
              <a:rect l="l" t="t" r="r" b="b"/>
              <a:pathLst>
                <a:path w="812800" h="537609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0" y="945790"/>
            <a:ext cx="11508662" cy="1391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MILLORES A FUTUR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2438"/>
            <a:ext cx="8636932" cy="1747792"/>
            <a:chOff x="0" y="0"/>
            <a:chExt cx="2218207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18207" cy="406400"/>
            </a:xfrm>
            <a:custGeom>
              <a:avLst/>
              <a:gdLst/>
              <a:ahLst/>
              <a:cxnLst/>
              <a:rect l="l" t="t" r="r" b="b"/>
              <a:pathLst>
                <a:path w="2218207" h="406400">
                  <a:moveTo>
                    <a:pt x="2015007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015007" y="406400"/>
                  </a:lnTo>
                  <a:lnTo>
                    <a:pt x="2218207" y="203200"/>
                  </a:lnTo>
                  <a:lnTo>
                    <a:pt x="2015007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103907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2255" y="5079141"/>
            <a:ext cx="2636869" cy="3183984"/>
            <a:chOff x="0" y="0"/>
            <a:chExt cx="1375781" cy="16612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5781" cy="1661237"/>
            </a:xfrm>
            <a:custGeom>
              <a:avLst/>
              <a:gdLst/>
              <a:ahLst/>
              <a:cxnLst/>
              <a:rect l="l" t="t" r="r" b="b"/>
              <a:pathLst>
                <a:path w="1375781" h="1661237">
                  <a:moveTo>
                    <a:pt x="102761" y="0"/>
                  </a:moveTo>
                  <a:lnTo>
                    <a:pt x="1273020" y="0"/>
                  </a:lnTo>
                  <a:cubicBezTo>
                    <a:pt x="1300274" y="0"/>
                    <a:pt x="1326411" y="10827"/>
                    <a:pt x="1345683" y="30098"/>
                  </a:cubicBezTo>
                  <a:cubicBezTo>
                    <a:pt x="1364954" y="49369"/>
                    <a:pt x="1375781" y="75507"/>
                    <a:pt x="1375781" y="102761"/>
                  </a:cubicBezTo>
                  <a:lnTo>
                    <a:pt x="1375781" y="1558476"/>
                  </a:lnTo>
                  <a:cubicBezTo>
                    <a:pt x="1375781" y="1585730"/>
                    <a:pt x="1364954" y="1611867"/>
                    <a:pt x="1345683" y="1631139"/>
                  </a:cubicBezTo>
                  <a:cubicBezTo>
                    <a:pt x="1326411" y="1650410"/>
                    <a:pt x="1300274" y="1661237"/>
                    <a:pt x="1273020" y="1661237"/>
                  </a:cubicBezTo>
                  <a:lnTo>
                    <a:pt x="102761" y="1661237"/>
                  </a:lnTo>
                  <a:cubicBezTo>
                    <a:pt x="75507" y="1661237"/>
                    <a:pt x="49369" y="1650410"/>
                    <a:pt x="30098" y="1631139"/>
                  </a:cubicBezTo>
                  <a:cubicBezTo>
                    <a:pt x="10827" y="1611867"/>
                    <a:pt x="0" y="1585730"/>
                    <a:pt x="0" y="1558476"/>
                  </a:cubicBezTo>
                  <a:lnTo>
                    <a:pt x="0" y="102761"/>
                  </a:lnTo>
                  <a:cubicBezTo>
                    <a:pt x="0" y="75507"/>
                    <a:pt x="10827" y="49369"/>
                    <a:pt x="30098" y="30098"/>
                  </a:cubicBezTo>
                  <a:cubicBezTo>
                    <a:pt x="49369" y="10827"/>
                    <a:pt x="75507" y="0"/>
                    <a:pt x="102761" y="0"/>
                  </a:cubicBez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lIns="25643" tIns="25643" rIns="25643" bIns="2564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89044" y="5241074"/>
            <a:ext cx="2295836" cy="270071"/>
            <a:chOff x="0" y="0"/>
            <a:chExt cx="1197847" cy="1409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97847" cy="140909"/>
            </a:xfrm>
            <a:custGeom>
              <a:avLst/>
              <a:gdLst/>
              <a:ahLst/>
              <a:cxnLst/>
              <a:rect l="l" t="t" r="r" b="b"/>
              <a:pathLst>
                <a:path w="1197847" h="140909">
                  <a:moveTo>
                    <a:pt x="70455" y="0"/>
                  </a:moveTo>
                  <a:lnTo>
                    <a:pt x="1127393" y="0"/>
                  </a:lnTo>
                  <a:cubicBezTo>
                    <a:pt x="1166304" y="0"/>
                    <a:pt x="1197847" y="31544"/>
                    <a:pt x="1197847" y="70455"/>
                  </a:cubicBezTo>
                  <a:lnTo>
                    <a:pt x="1197847" y="70455"/>
                  </a:lnTo>
                  <a:cubicBezTo>
                    <a:pt x="1197847" y="89140"/>
                    <a:pt x="1190425" y="107061"/>
                    <a:pt x="1177212" y="120274"/>
                  </a:cubicBezTo>
                  <a:cubicBezTo>
                    <a:pt x="1163999" y="133486"/>
                    <a:pt x="1146079" y="140909"/>
                    <a:pt x="1127393" y="140909"/>
                  </a:cubicBezTo>
                  <a:lnTo>
                    <a:pt x="70455" y="140909"/>
                  </a:lnTo>
                  <a:cubicBezTo>
                    <a:pt x="31544" y="140909"/>
                    <a:pt x="0" y="109366"/>
                    <a:pt x="0" y="70455"/>
                  </a:cubicBezTo>
                  <a:lnTo>
                    <a:pt x="0" y="70455"/>
                  </a:lnTo>
                  <a:cubicBezTo>
                    <a:pt x="0" y="31544"/>
                    <a:pt x="31544" y="0"/>
                    <a:pt x="704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197847" cy="179009"/>
            </a:xfrm>
            <a:prstGeom prst="rect">
              <a:avLst/>
            </a:prstGeom>
          </p:spPr>
          <p:txBody>
            <a:bodyPr lIns="25643" tIns="25643" rIns="25643" bIns="2564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24000">
            <a:off x="730148" y="5713888"/>
            <a:ext cx="1314536" cy="1211233"/>
          </a:xfrm>
          <a:custGeom>
            <a:avLst/>
            <a:gdLst/>
            <a:ahLst/>
            <a:cxnLst/>
            <a:rect l="l" t="t" r="r" b="b"/>
            <a:pathLst>
              <a:path w="1314536" h="1211233">
                <a:moveTo>
                  <a:pt x="8392" y="0"/>
                </a:moveTo>
                <a:lnTo>
                  <a:pt x="1314536" y="9119"/>
                </a:lnTo>
                <a:lnTo>
                  <a:pt x="1306144" y="1211234"/>
                </a:lnTo>
                <a:lnTo>
                  <a:pt x="0" y="1202115"/>
                </a:lnTo>
                <a:lnTo>
                  <a:pt x="8392" y="0"/>
                </a:lnTo>
                <a:close/>
              </a:path>
            </a:pathLst>
          </a:custGeom>
          <a:blipFill>
            <a:blip r:embed="rId2"/>
            <a:stretch>
              <a:fillRect l="-48299" t="-63035" r="-205451" b="-349030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2" name="Group 12"/>
          <p:cNvGrpSpPr/>
          <p:nvPr/>
        </p:nvGrpSpPr>
        <p:grpSpPr>
          <a:xfrm rot="2634424">
            <a:off x="1829348" y="7064050"/>
            <a:ext cx="657638" cy="434981"/>
            <a:chOff x="0" y="0"/>
            <a:chExt cx="812800" cy="53760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537609"/>
            </a:xfrm>
            <a:custGeom>
              <a:avLst/>
              <a:gdLst/>
              <a:ahLst/>
              <a:cxnLst/>
              <a:rect l="l" t="t" r="r" b="b"/>
              <a:pathLst>
                <a:path w="812800" h="537609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lIns="25643" tIns="25643" rIns="25643" bIns="25643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34917" y="5235115"/>
            <a:ext cx="2351546" cy="243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2" spc="76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CLASSIFICAR VOCALS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69437" y="7376266"/>
            <a:ext cx="480815" cy="71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2"/>
              </a:lnSpc>
            </a:pPr>
            <a:r>
              <a:rPr lang="en-US" sz="5556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</a:t>
            </a:r>
          </a:p>
        </p:txBody>
      </p:sp>
      <p:sp>
        <p:nvSpPr>
          <p:cNvPr id="17" name="Freeform 17"/>
          <p:cNvSpPr/>
          <p:nvPr/>
        </p:nvSpPr>
        <p:spPr>
          <a:xfrm>
            <a:off x="1538399" y="4111081"/>
            <a:ext cx="797126" cy="797126"/>
          </a:xfrm>
          <a:custGeom>
            <a:avLst/>
            <a:gdLst/>
            <a:ahLst/>
            <a:cxnLst/>
            <a:rect l="l" t="t" r="r" b="b"/>
            <a:pathLst>
              <a:path w="797126" h="797126">
                <a:moveTo>
                  <a:pt x="0" y="0"/>
                </a:moveTo>
                <a:lnTo>
                  <a:pt x="797126" y="0"/>
                </a:lnTo>
                <a:lnTo>
                  <a:pt x="797126" y="797126"/>
                </a:lnTo>
                <a:lnTo>
                  <a:pt x="0" y="797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8" name="Group 18"/>
          <p:cNvGrpSpPr/>
          <p:nvPr/>
        </p:nvGrpSpPr>
        <p:grpSpPr>
          <a:xfrm>
            <a:off x="3493573" y="5079141"/>
            <a:ext cx="2636869" cy="3183984"/>
            <a:chOff x="0" y="0"/>
            <a:chExt cx="1375781" cy="166123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75781" cy="1661237"/>
            </a:xfrm>
            <a:custGeom>
              <a:avLst/>
              <a:gdLst/>
              <a:ahLst/>
              <a:cxnLst/>
              <a:rect l="l" t="t" r="r" b="b"/>
              <a:pathLst>
                <a:path w="1375781" h="1661237">
                  <a:moveTo>
                    <a:pt x="102761" y="0"/>
                  </a:moveTo>
                  <a:lnTo>
                    <a:pt x="1273020" y="0"/>
                  </a:lnTo>
                  <a:cubicBezTo>
                    <a:pt x="1300274" y="0"/>
                    <a:pt x="1326411" y="10827"/>
                    <a:pt x="1345683" y="30098"/>
                  </a:cubicBezTo>
                  <a:cubicBezTo>
                    <a:pt x="1364954" y="49369"/>
                    <a:pt x="1375781" y="75507"/>
                    <a:pt x="1375781" y="102761"/>
                  </a:cubicBezTo>
                  <a:lnTo>
                    <a:pt x="1375781" y="1558476"/>
                  </a:lnTo>
                  <a:cubicBezTo>
                    <a:pt x="1375781" y="1585730"/>
                    <a:pt x="1364954" y="1611867"/>
                    <a:pt x="1345683" y="1631139"/>
                  </a:cubicBezTo>
                  <a:cubicBezTo>
                    <a:pt x="1326411" y="1650410"/>
                    <a:pt x="1300274" y="1661237"/>
                    <a:pt x="1273020" y="1661237"/>
                  </a:cubicBezTo>
                  <a:lnTo>
                    <a:pt x="102761" y="1661237"/>
                  </a:lnTo>
                  <a:cubicBezTo>
                    <a:pt x="75507" y="1661237"/>
                    <a:pt x="49369" y="1650410"/>
                    <a:pt x="30098" y="1631139"/>
                  </a:cubicBezTo>
                  <a:cubicBezTo>
                    <a:pt x="10827" y="1611867"/>
                    <a:pt x="0" y="1585730"/>
                    <a:pt x="0" y="1558476"/>
                  </a:cubicBezTo>
                  <a:lnTo>
                    <a:pt x="0" y="102761"/>
                  </a:lnTo>
                  <a:cubicBezTo>
                    <a:pt x="0" y="75507"/>
                    <a:pt x="10827" y="49369"/>
                    <a:pt x="30098" y="30098"/>
                  </a:cubicBezTo>
                  <a:cubicBezTo>
                    <a:pt x="49369" y="10827"/>
                    <a:pt x="75507" y="0"/>
                    <a:pt x="102761" y="0"/>
                  </a:cubicBez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lIns="25643" tIns="25643" rIns="25643" bIns="2564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564903" y="5241074"/>
            <a:ext cx="2494207" cy="270071"/>
            <a:chOff x="0" y="0"/>
            <a:chExt cx="1301347" cy="14090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01347" cy="140909"/>
            </a:xfrm>
            <a:custGeom>
              <a:avLst/>
              <a:gdLst/>
              <a:ahLst/>
              <a:cxnLst/>
              <a:rect l="l" t="t" r="r" b="b"/>
              <a:pathLst>
                <a:path w="1301347" h="140909">
                  <a:moveTo>
                    <a:pt x="70455" y="0"/>
                  </a:moveTo>
                  <a:lnTo>
                    <a:pt x="1230893" y="0"/>
                  </a:lnTo>
                  <a:cubicBezTo>
                    <a:pt x="1249578" y="0"/>
                    <a:pt x="1267499" y="7423"/>
                    <a:pt x="1280712" y="20636"/>
                  </a:cubicBezTo>
                  <a:cubicBezTo>
                    <a:pt x="1293924" y="33848"/>
                    <a:pt x="1301347" y="51769"/>
                    <a:pt x="1301347" y="70455"/>
                  </a:cubicBezTo>
                  <a:lnTo>
                    <a:pt x="1301347" y="70455"/>
                  </a:lnTo>
                  <a:cubicBezTo>
                    <a:pt x="1301347" y="109366"/>
                    <a:pt x="1269804" y="140909"/>
                    <a:pt x="1230893" y="140909"/>
                  </a:cubicBezTo>
                  <a:lnTo>
                    <a:pt x="70455" y="140909"/>
                  </a:lnTo>
                  <a:cubicBezTo>
                    <a:pt x="31544" y="140909"/>
                    <a:pt x="0" y="109366"/>
                    <a:pt x="0" y="70455"/>
                  </a:cubicBezTo>
                  <a:lnTo>
                    <a:pt x="0" y="70455"/>
                  </a:lnTo>
                  <a:cubicBezTo>
                    <a:pt x="0" y="31544"/>
                    <a:pt x="31544" y="0"/>
                    <a:pt x="704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301347" cy="179009"/>
            </a:xfrm>
            <a:prstGeom prst="rect">
              <a:avLst/>
            </a:prstGeom>
          </p:spPr>
          <p:txBody>
            <a:bodyPr lIns="25643" tIns="25643" rIns="25643" bIns="2564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564903" y="5235115"/>
            <a:ext cx="2494207" cy="243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2" spc="76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CLASSIFICAR PARAULES</a:t>
            </a:r>
          </a:p>
        </p:txBody>
      </p:sp>
      <p:sp>
        <p:nvSpPr>
          <p:cNvPr id="25" name="Freeform 25"/>
          <p:cNvSpPr/>
          <p:nvPr/>
        </p:nvSpPr>
        <p:spPr>
          <a:xfrm>
            <a:off x="3683030" y="571843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4" y="0"/>
                </a:lnTo>
                <a:lnTo>
                  <a:pt x="356444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6" name="Freeform 26"/>
          <p:cNvSpPr/>
          <p:nvPr/>
        </p:nvSpPr>
        <p:spPr>
          <a:xfrm>
            <a:off x="4039474" y="571843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7" name="Freeform 27"/>
          <p:cNvSpPr/>
          <p:nvPr/>
        </p:nvSpPr>
        <p:spPr>
          <a:xfrm>
            <a:off x="4395919" y="571843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8" name="Freeform 28"/>
          <p:cNvSpPr/>
          <p:nvPr/>
        </p:nvSpPr>
        <p:spPr>
          <a:xfrm>
            <a:off x="3683030" y="6074878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4" y="0"/>
                </a:lnTo>
                <a:lnTo>
                  <a:pt x="356444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9" name="Freeform 29"/>
          <p:cNvSpPr/>
          <p:nvPr/>
        </p:nvSpPr>
        <p:spPr>
          <a:xfrm>
            <a:off x="4039474" y="6074878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0" name="Freeform 30"/>
          <p:cNvSpPr/>
          <p:nvPr/>
        </p:nvSpPr>
        <p:spPr>
          <a:xfrm>
            <a:off x="4395919" y="6074878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1" name="Freeform 31"/>
          <p:cNvSpPr/>
          <p:nvPr/>
        </p:nvSpPr>
        <p:spPr>
          <a:xfrm>
            <a:off x="3683030" y="643132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4" y="0"/>
                </a:lnTo>
                <a:lnTo>
                  <a:pt x="356444" y="356444"/>
                </a:lnTo>
                <a:lnTo>
                  <a:pt x="0" y="3564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2" name="Freeform 32"/>
          <p:cNvSpPr/>
          <p:nvPr/>
        </p:nvSpPr>
        <p:spPr>
          <a:xfrm>
            <a:off x="4039474" y="643132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4"/>
                </a:lnTo>
                <a:lnTo>
                  <a:pt x="0" y="3564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3" name="Freeform 33"/>
          <p:cNvSpPr/>
          <p:nvPr/>
        </p:nvSpPr>
        <p:spPr>
          <a:xfrm>
            <a:off x="4395919" y="643132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4"/>
                </a:lnTo>
                <a:lnTo>
                  <a:pt x="0" y="3564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grpSp>
        <p:nvGrpSpPr>
          <p:cNvPr id="34" name="Group 34"/>
          <p:cNvGrpSpPr/>
          <p:nvPr/>
        </p:nvGrpSpPr>
        <p:grpSpPr>
          <a:xfrm rot="2634424">
            <a:off x="4643600" y="6903747"/>
            <a:ext cx="657638" cy="434981"/>
            <a:chOff x="0" y="0"/>
            <a:chExt cx="812800" cy="53760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537609"/>
            </a:xfrm>
            <a:custGeom>
              <a:avLst/>
              <a:gdLst/>
              <a:ahLst/>
              <a:cxnLst/>
              <a:rect l="l" t="t" r="r" b="b"/>
              <a:pathLst>
                <a:path w="812800" h="537609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lIns="25643" tIns="25643" rIns="25643" bIns="25643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4680296" y="7519205"/>
            <a:ext cx="1276784" cy="360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826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ATTACK</a:t>
            </a:r>
          </a:p>
        </p:txBody>
      </p:sp>
      <p:sp>
        <p:nvSpPr>
          <p:cNvPr id="38" name="Freeform 38"/>
          <p:cNvSpPr/>
          <p:nvPr/>
        </p:nvSpPr>
        <p:spPr>
          <a:xfrm>
            <a:off x="4413444" y="4111081"/>
            <a:ext cx="797126" cy="797126"/>
          </a:xfrm>
          <a:custGeom>
            <a:avLst/>
            <a:gdLst/>
            <a:ahLst/>
            <a:cxnLst/>
            <a:rect l="l" t="t" r="r" b="b"/>
            <a:pathLst>
              <a:path w="797126" h="797126">
                <a:moveTo>
                  <a:pt x="0" y="0"/>
                </a:moveTo>
                <a:lnTo>
                  <a:pt x="797126" y="0"/>
                </a:lnTo>
                <a:lnTo>
                  <a:pt x="797126" y="797126"/>
                </a:lnTo>
                <a:lnTo>
                  <a:pt x="0" y="797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9" name="Group 39"/>
          <p:cNvGrpSpPr/>
          <p:nvPr/>
        </p:nvGrpSpPr>
        <p:grpSpPr>
          <a:xfrm>
            <a:off x="14009884" y="5079141"/>
            <a:ext cx="2636869" cy="3183984"/>
            <a:chOff x="0" y="0"/>
            <a:chExt cx="1375781" cy="166123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375781" cy="1661237"/>
            </a:xfrm>
            <a:custGeom>
              <a:avLst/>
              <a:gdLst/>
              <a:ahLst/>
              <a:cxnLst/>
              <a:rect l="l" t="t" r="r" b="b"/>
              <a:pathLst>
                <a:path w="1375781" h="1661237">
                  <a:moveTo>
                    <a:pt x="102761" y="0"/>
                  </a:moveTo>
                  <a:lnTo>
                    <a:pt x="1273020" y="0"/>
                  </a:lnTo>
                  <a:cubicBezTo>
                    <a:pt x="1300274" y="0"/>
                    <a:pt x="1326411" y="10827"/>
                    <a:pt x="1345683" y="30098"/>
                  </a:cubicBezTo>
                  <a:cubicBezTo>
                    <a:pt x="1364954" y="49369"/>
                    <a:pt x="1375781" y="75507"/>
                    <a:pt x="1375781" y="102761"/>
                  </a:cubicBezTo>
                  <a:lnTo>
                    <a:pt x="1375781" y="1558476"/>
                  </a:lnTo>
                  <a:cubicBezTo>
                    <a:pt x="1375781" y="1585730"/>
                    <a:pt x="1364954" y="1611867"/>
                    <a:pt x="1345683" y="1631139"/>
                  </a:cubicBezTo>
                  <a:cubicBezTo>
                    <a:pt x="1326411" y="1650410"/>
                    <a:pt x="1300274" y="1661237"/>
                    <a:pt x="1273020" y="1661237"/>
                  </a:cubicBezTo>
                  <a:lnTo>
                    <a:pt x="102761" y="1661237"/>
                  </a:lnTo>
                  <a:cubicBezTo>
                    <a:pt x="75507" y="1661237"/>
                    <a:pt x="49369" y="1650410"/>
                    <a:pt x="30098" y="1631139"/>
                  </a:cubicBezTo>
                  <a:cubicBezTo>
                    <a:pt x="10827" y="1611867"/>
                    <a:pt x="0" y="1585730"/>
                    <a:pt x="0" y="1558476"/>
                  </a:cubicBezTo>
                  <a:lnTo>
                    <a:pt x="0" y="102761"/>
                  </a:lnTo>
                  <a:cubicBezTo>
                    <a:pt x="0" y="75507"/>
                    <a:pt x="10827" y="49369"/>
                    <a:pt x="30098" y="30098"/>
                  </a:cubicBezTo>
                  <a:cubicBezTo>
                    <a:pt x="49369" y="10827"/>
                    <a:pt x="75507" y="0"/>
                    <a:pt x="102761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lIns="25643" tIns="25643" rIns="25643" bIns="2564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509388" y="5241074"/>
            <a:ext cx="1603408" cy="270071"/>
            <a:chOff x="0" y="0"/>
            <a:chExt cx="836574" cy="14090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36575" cy="140909"/>
            </a:xfrm>
            <a:custGeom>
              <a:avLst/>
              <a:gdLst/>
              <a:ahLst/>
              <a:cxnLst/>
              <a:rect l="l" t="t" r="r" b="b"/>
              <a:pathLst>
                <a:path w="836575" h="140909">
                  <a:moveTo>
                    <a:pt x="70455" y="0"/>
                  </a:moveTo>
                  <a:lnTo>
                    <a:pt x="766120" y="0"/>
                  </a:lnTo>
                  <a:cubicBezTo>
                    <a:pt x="784806" y="0"/>
                    <a:pt x="802726" y="7423"/>
                    <a:pt x="815939" y="20636"/>
                  </a:cubicBezTo>
                  <a:cubicBezTo>
                    <a:pt x="829152" y="33848"/>
                    <a:pt x="836575" y="51769"/>
                    <a:pt x="836575" y="70455"/>
                  </a:cubicBezTo>
                  <a:lnTo>
                    <a:pt x="836575" y="70455"/>
                  </a:lnTo>
                  <a:cubicBezTo>
                    <a:pt x="836575" y="109366"/>
                    <a:pt x="805031" y="140909"/>
                    <a:pt x="766120" y="140909"/>
                  </a:cubicBezTo>
                  <a:lnTo>
                    <a:pt x="70455" y="140909"/>
                  </a:lnTo>
                  <a:cubicBezTo>
                    <a:pt x="31544" y="140909"/>
                    <a:pt x="0" y="109366"/>
                    <a:pt x="0" y="70455"/>
                  </a:cubicBezTo>
                  <a:lnTo>
                    <a:pt x="0" y="70455"/>
                  </a:lnTo>
                  <a:cubicBezTo>
                    <a:pt x="0" y="31544"/>
                    <a:pt x="31544" y="0"/>
                    <a:pt x="704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36574" cy="179009"/>
            </a:xfrm>
            <a:prstGeom prst="rect">
              <a:avLst/>
            </a:prstGeom>
          </p:spPr>
          <p:txBody>
            <a:bodyPr lIns="25643" tIns="25643" rIns="25643" bIns="2564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4152546" y="5235115"/>
            <a:ext cx="2351546" cy="243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2" spc="76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PREDIR FRASES</a:t>
            </a:r>
          </a:p>
        </p:txBody>
      </p:sp>
      <p:sp>
        <p:nvSpPr>
          <p:cNvPr id="46" name="Freeform 46"/>
          <p:cNvSpPr/>
          <p:nvPr/>
        </p:nvSpPr>
        <p:spPr>
          <a:xfrm>
            <a:off x="14152546" y="5601799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4"/>
                </a:lnTo>
                <a:lnTo>
                  <a:pt x="0" y="356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47" name="Freeform 47"/>
          <p:cNvSpPr/>
          <p:nvPr/>
        </p:nvSpPr>
        <p:spPr>
          <a:xfrm>
            <a:off x="14508991" y="5601799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4"/>
                </a:lnTo>
                <a:lnTo>
                  <a:pt x="0" y="356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48" name="Freeform 48"/>
          <p:cNvSpPr/>
          <p:nvPr/>
        </p:nvSpPr>
        <p:spPr>
          <a:xfrm>
            <a:off x="14865436" y="5601799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4" y="0"/>
                </a:lnTo>
                <a:lnTo>
                  <a:pt x="356444" y="356444"/>
                </a:lnTo>
                <a:lnTo>
                  <a:pt x="0" y="356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49" name="Freeform 49"/>
          <p:cNvSpPr/>
          <p:nvPr/>
        </p:nvSpPr>
        <p:spPr>
          <a:xfrm>
            <a:off x="14152546" y="595824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0" name="Freeform 50"/>
          <p:cNvSpPr/>
          <p:nvPr/>
        </p:nvSpPr>
        <p:spPr>
          <a:xfrm>
            <a:off x="14508991" y="595824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1" name="Freeform 51"/>
          <p:cNvSpPr/>
          <p:nvPr/>
        </p:nvSpPr>
        <p:spPr>
          <a:xfrm>
            <a:off x="14865436" y="595824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4" y="0"/>
                </a:lnTo>
                <a:lnTo>
                  <a:pt x="356444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2" name="Freeform 52"/>
          <p:cNvSpPr/>
          <p:nvPr/>
        </p:nvSpPr>
        <p:spPr>
          <a:xfrm>
            <a:off x="14152546" y="6314688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3" name="Freeform 53"/>
          <p:cNvSpPr/>
          <p:nvPr/>
        </p:nvSpPr>
        <p:spPr>
          <a:xfrm>
            <a:off x="14508991" y="6314688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4" name="Freeform 54"/>
          <p:cNvSpPr/>
          <p:nvPr/>
        </p:nvSpPr>
        <p:spPr>
          <a:xfrm>
            <a:off x="14865436" y="6314688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4" y="0"/>
                </a:lnTo>
                <a:lnTo>
                  <a:pt x="356444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5" name="Freeform 55"/>
          <p:cNvSpPr/>
          <p:nvPr/>
        </p:nvSpPr>
        <p:spPr>
          <a:xfrm>
            <a:off x="14330708" y="5784838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6" name="Freeform 56"/>
          <p:cNvSpPr/>
          <p:nvPr/>
        </p:nvSpPr>
        <p:spPr>
          <a:xfrm>
            <a:off x="14687153" y="5784838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7" name="Freeform 57"/>
          <p:cNvSpPr/>
          <p:nvPr/>
        </p:nvSpPr>
        <p:spPr>
          <a:xfrm>
            <a:off x="15043598" y="5784838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8" name="Freeform 58"/>
          <p:cNvSpPr/>
          <p:nvPr/>
        </p:nvSpPr>
        <p:spPr>
          <a:xfrm>
            <a:off x="14330708" y="614128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4"/>
                </a:lnTo>
                <a:lnTo>
                  <a:pt x="0" y="3564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9" name="Freeform 59"/>
          <p:cNvSpPr/>
          <p:nvPr/>
        </p:nvSpPr>
        <p:spPr>
          <a:xfrm>
            <a:off x="14687153" y="614128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4"/>
                </a:lnTo>
                <a:lnTo>
                  <a:pt x="0" y="3564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0" name="Freeform 60"/>
          <p:cNvSpPr/>
          <p:nvPr/>
        </p:nvSpPr>
        <p:spPr>
          <a:xfrm>
            <a:off x="15043598" y="614128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4"/>
                </a:lnTo>
                <a:lnTo>
                  <a:pt x="0" y="356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1" name="Freeform 61"/>
          <p:cNvSpPr/>
          <p:nvPr/>
        </p:nvSpPr>
        <p:spPr>
          <a:xfrm>
            <a:off x="14330708" y="6497727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2" name="Freeform 62"/>
          <p:cNvSpPr/>
          <p:nvPr/>
        </p:nvSpPr>
        <p:spPr>
          <a:xfrm>
            <a:off x="14687153" y="6497727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3" name="Freeform 63"/>
          <p:cNvSpPr/>
          <p:nvPr/>
        </p:nvSpPr>
        <p:spPr>
          <a:xfrm>
            <a:off x="15043598" y="6497727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4" name="Freeform 64"/>
          <p:cNvSpPr/>
          <p:nvPr/>
        </p:nvSpPr>
        <p:spPr>
          <a:xfrm>
            <a:off x="14575390" y="5975048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5" name="Freeform 65"/>
          <p:cNvSpPr/>
          <p:nvPr/>
        </p:nvSpPr>
        <p:spPr>
          <a:xfrm>
            <a:off x="14931835" y="5975048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6" name="Freeform 66"/>
          <p:cNvSpPr/>
          <p:nvPr/>
        </p:nvSpPr>
        <p:spPr>
          <a:xfrm>
            <a:off x="15288280" y="5975048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7" name="Freeform 67"/>
          <p:cNvSpPr/>
          <p:nvPr/>
        </p:nvSpPr>
        <p:spPr>
          <a:xfrm>
            <a:off x="14575390" y="633149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4"/>
                </a:lnTo>
                <a:lnTo>
                  <a:pt x="0" y="3564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8" name="Freeform 68"/>
          <p:cNvSpPr/>
          <p:nvPr/>
        </p:nvSpPr>
        <p:spPr>
          <a:xfrm>
            <a:off x="14931835" y="633149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4"/>
                </a:lnTo>
                <a:lnTo>
                  <a:pt x="0" y="3564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9" name="Freeform 69"/>
          <p:cNvSpPr/>
          <p:nvPr/>
        </p:nvSpPr>
        <p:spPr>
          <a:xfrm>
            <a:off x="15288280" y="633149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4"/>
                </a:lnTo>
                <a:lnTo>
                  <a:pt x="0" y="356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0" name="Freeform 70"/>
          <p:cNvSpPr/>
          <p:nvPr/>
        </p:nvSpPr>
        <p:spPr>
          <a:xfrm>
            <a:off x="14575390" y="6687937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1" name="Freeform 71"/>
          <p:cNvSpPr/>
          <p:nvPr/>
        </p:nvSpPr>
        <p:spPr>
          <a:xfrm>
            <a:off x="14931835" y="6687937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2" name="Freeform 72"/>
          <p:cNvSpPr/>
          <p:nvPr/>
        </p:nvSpPr>
        <p:spPr>
          <a:xfrm>
            <a:off x="15288280" y="6687937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3" name="TextBox 73"/>
          <p:cNvSpPr txBox="1"/>
          <p:nvPr/>
        </p:nvSpPr>
        <p:spPr>
          <a:xfrm>
            <a:off x="14288757" y="7563115"/>
            <a:ext cx="2173383" cy="26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0"/>
              </a:lnSpc>
            </a:pPr>
            <a:r>
              <a:rPr lang="en-US" sz="212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ATTACK THE BASE</a:t>
            </a:r>
          </a:p>
        </p:txBody>
      </p:sp>
      <p:grpSp>
        <p:nvGrpSpPr>
          <p:cNvPr id="74" name="Group 74"/>
          <p:cNvGrpSpPr/>
          <p:nvPr/>
        </p:nvGrpSpPr>
        <p:grpSpPr>
          <a:xfrm rot="5400000">
            <a:off x="15163909" y="7191401"/>
            <a:ext cx="328819" cy="217490"/>
            <a:chOff x="0" y="0"/>
            <a:chExt cx="812800" cy="537609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812800" cy="537609"/>
            </a:xfrm>
            <a:custGeom>
              <a:avLst/>
              <a:gdLst/>
              <a:ahLst/>
              <a:cxnLst/>
              <a:rect l="l" t="t" r="r" b="b"/>
              <a:pathLst>
                <a:path w="812800" h="537609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lIns="25643" tIns="25643" rIns="25643" bIns="25643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77" name="Freeform 77"/>
          <p:cNvSpPr/>
          <p:nvPr/>
        </p:nvSpPr>
        <p:spPr>
          <a:xfrm>
            <a:off x="14933447" y="4111081"/>
            <a:ext cx="789745" cy="797126"/>
          </a:xfrm>
          <a:custGeom>
            <a:avLst/>
            <a:gdLst/>
            <a:ahLst/>
            <a:cxnLst/>
            <a:rect l="l" t="t" r="r" b="b"/>
            <a:pathLst>
              <a:path w="789745" h="797126">
                <a:moveTo>
                  <a:pt x="0" y="0"/>
                </a:moveTo>
                <a:lnTo>
                  <a:pt x="789744" y="0"/>
                </a:lnTo>
                <a:lnTo>
                  <a:pt x="789744" y="797126"/>
                </a:lnTo>
                <a:lnTo>
                  <a:pt x="0" y="79712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0361" t="-27670" r="-28715" b="-29933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78" name="Group 78"/>
          <p:cNvGrpSpPr/>
          <p:nvPr/>
        </p:nvGrpSpPr>
        <p:grpSpPr>
          <a:xfrm>
            <a:off x="8345332" y="3614011"/>
            <a:ext cx="1834759" cy="5780440"/>
            <a:chOff x="0" y="0"/>
            <a:chExt cx="413002" cy="1345244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413002" cy="1345244"/>
            </a:xfrm>
            <a:custGeom>
              <a:avLst/>
              <a:gdLst/>
              <a:ahLst/>
              <a:cxnLst/>
              <a:rect l="l" t="t" r="r" b="b"/>
              <a:pathLst>
                <a:path w="413002" h="1345244">
                  <a:moveTo>
                    <a:pt x="157012" y="0"/>
                  </a:moveTo>
                  <a:lnTo>
                    <a:pt x="255989" y="0"/>
                  </a:lnTo>
                  <a:cubicBezTo>
                    <a:pt x="297631" y="0"/>
                    <a:pt x="337568" y="16542"/>
                    <a:pt x="367014" y="45988"/>
                  </a:cubicBezTo>
                  <a:cubicBezTo>
                    <a:pt x="396459" y="75433"/>
                    <a:pt x="413002" y="115370"/>
                    <a:pt x="413002" y="157012"/>
                  </a:cubicBezTo>
                  <a:lnTo>
                    <a:pt x="413002" y="1188231"/>
                  </a:lnTo>
                  <a:cubicBezTo>
                    <a:pt x="413002" y="1229874"/>
                    <a:pt x="396459" y="1269810"/>
                    <a:pt x="367014" y="1299256"/>
                  </a:cubicBezTo>
                  <a:cubicBezTo>
                    <a:pt x="337568" y="1328701"/>
                    <a:pt x="297631" y="1345244"/>
                    <a:pt x="255989" y="1345244"/>
                  </a:cubicBezTo>
                  <a:lnTo>
                    <a:pt x="157012" y="1345244"/>
                  </a:lnTo>
                  <a:cubicBezTo>
                    <a:pt x="115370" y="1345244"/>
                    <a:pt x="75433" y="1328701"/>
                    <a:pt x="45988" y="1299256"/>
                  </a:cubicBezTo>
                  <a:cubicBezTo>
                    <a:pt x="16542" y="1269810"/>
                    <a:pt x="0" y="1229874"/>
                    <a:pt x="0" y="1188231"/>
                  </a:cubicBezTo>
                  <a:lnTo>
                    <a:pt x="0" y="157012"/>
                  </a:lnTo>
                  <a:cubicBezTo>
                    <a:pt x="0" y="115370"/>
                    <a:pt x="16542" y="75433"/>
                    <a:pt x="45988" y="45988"/>
                  </a:cubicBezTo>
                  <a:cubicBezTo>
                    <a:pt x="75433" y="16542"/>
                    <a:pt x="115370" y="0"/>
                    <a:pt x="157012" y="0"/>
                  </a:cubicBezTo>
                  <a:close/>
                </a:path>
              </a:pathLst>
            </a:custGeom>
            <a:solidFill>
              <a:srgbClr val="F3E78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0" y="-38100"/>
              <a:ext cx="413002" cy="1383344"/>
            </a:xfrm>
            <a:prstGeom prst="rect">
              <a:avLst/>
            </a:prstGeom>
          </p:spPr>
          <p:txBody>
            <a:bodyPr lIns="55907" tIns="55907" rIns="55907" bIns="5590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1" name="TextBox 81"/>
          <p:cNvSpPr txBox="1"/>
          <p:nvPr/>
        </p:nvSpPr>
        <p:spPr>
          <a:xfrm>
            <a:off x="8636932" y="4228162"/>
            <a:ext cx="1405147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A...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8636932" y="3757708"/>
            <a:ext cx="1405147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ATTACK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8636932" y="4698616"/>
            <a:ext cx="1405147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B...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8636932" y="5169069"/>
            <a:ext cx="1405147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C...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8636932" y="5639523"/>
            <a:ext cx="1405147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D...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8636932" y="6109977"/>
            <a:ext cx="1405147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F...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8636932" y="6574659"/>
            <a:ext cx="1405147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G...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8636932" y="7045112"/>
            <a:ext cx="1405147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H...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8636932" y="7506347"/>
            <a:ext cx="1405147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I...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8636932" y="7976801"/>
            <a:ext cx="1405147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J...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8636932" y="8447255"/>
            <a:ext cx="1405147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K...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8636932" y="8908490"/>
            <a:ext cx="1405147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L...</a:t>
            </a:r>
          </a:p>
        </p:txBody>
      </p:sp>
      <p:grpSp>
        <p:nvGrpSpPr>
          <p:cNvPr id="93" name="Group 93"/>
          <p:cNvGrpSpPr/>
          <p:nvPr/>
        </p:nvGrpSpPr>
        <p:grpSpPr>
          <a:xfrm>
            <a:off x="10355277" y="3612660"/>
            <a:ext cx="1994198" cy="5831685"/>
            <a:chOff x="0" y="0"/>
            <a:chExt cx="429372" cy="1345244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429372" cy="1345244"/>
            </a:xfrm>
            <a:custGeom>
              <a:avLst/>
              <a:gdLst/>
              <a:ahLst/>
              <a:cxnLst/>
              <a:rect l="l" t="t" r="r" b="b"/>
              <a:pathLst>
                <a:path w="429372" h="1345244">
                  <a:moveTo>
                    <a:pt x="151026" y="0"/>
                  </a:moveTo>
                  <a:lnTo>
                    <a:pt x="278346" y="0"/>
                  </a:lnTo>
                  <a:cubicBezTo>
                    <a:pt x="318401" y="0"/>
                    <a:pt x="356815" y="15912"/>
                    <a:pt x="385138" y="44234"/>
                  </a:cubicBezTo>
                  <a:cubicBezTo>
                    <a:pt x="413461" y="72557"/>
                    <a:pt x="429372" y="110971"/>
                    <a:pt x="429372" y="151026"/>
                  </a:cubicBezTo>
                  <a:lnTo>
                    <a:pt x="429372" y="1194218"/>
                  </a:lnTo>
                  <a:cubicBezTo>
                    <a:pt x="429372" y="1234272"/>
                    <a:pt x="413461" y="1272686"/>
                    <a:pt x="385138" y="1301009"/>
                  </a:cubicBezTo>
                  <a:cubicBezTo>
                    <a:pt x="356815" y="1329332"/>
                    <a:pt x="318401" y="1345244"/>
                    <a:pt x="278346" y="1345244"/>
                  </a:cubicBezTo>
                  <a:lnTo>
                    <a:pt x="151026" y="1345244"/>
                  </a:lnTo>
                  <a:cubicBezTo>
                    <a:pt x="110971" y="1345244"/>
                    <a:pt x="72557" y="1329332"/>
                    <a:pt x="44234" y="1301009"/>
                  </a:cubicBezTo>
                  <a:cubicBezTo>
                    <a:pt x="15912" y="1272686"/>
                    <a:pt x="0" y="1234272"/>
                    <a:pt x="0" y="1194218"/>
                  </a:cubicBezTo>
                  <a:lnTo>
                    <a:pt x="0" y="151026"/>
                  </a:lnTo>
                  <a:cubicBezTo>
                    <a:pt x="0" y="110971"/>
                    <a:pt x="15912" y="72557"/>
                    <a:pt x="44234" y="44234"/>
                  </a:cubicBezTo>
                  <a:cubicBezTo>
                    <a:pt x="72557" y="15912"/>
                    <a:pt x="110971" y="0"/>
                    <a:pt x="151026" y="0"/>
                  </a:cubicBezTo>
                  <a:close/>
                </a:path>
              </a:pathLst>
            </a:custGeom>
            <a:solidFill>
              <a:srgbClr val="F3E78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0" y="-38100"/>
              <a:ext cx="429372" cy="1383344"/>
            </a:xfrm>
            <a:prstGeom prst="rect">
              <a:avLst/>
            </a:prstGeom>
          </p:spPr>
          <p:txBody>
            <a:bodyPr lIns="55907" tIns="55907" rIns="55907" bIns="5590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6" name="TextBox 96"/>
          <p:cNvSpPr txBox="1"/>
          <p:nvPr/>
        </p:nvSpPr>
        <p:spPr>
          <a:xfrm>
            <a:off x="10645392" y="4228162"/>
            <a:ext cx="1524860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A...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0645392" y="3757708"/>
            <a:ext cx="1524860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ATAQUE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0645392" y="4698616"/>
            <a:ext cx="1524860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B...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0645392" y="5169069"/>
            <a:ext cx="1524860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C...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0645392" y="5639523"/>
            <a:ext cx="1524860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D...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0645392" y="6109977"/>
            <a:ext cx="1524860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F...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0645392" y="6574659"/>
            <a:ext cx="1524860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G...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0645392" y="7045112"/>
            <a:ext cx="1524860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H...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0645392" y="7506347"/>
            <a:ext cx="1524860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I...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10645392" y="7976801"/>
            <a:ext cx="1524860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J...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10645392" y="8447255"/>
            <a:ext cx="1524860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K...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10645392" y="8908490"/>
            <a:ext cx="1524860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L...</a:t>
            </a:r>
          </a:p>
        </p:txBody>
      </p:sp>
      <p:grpSp>
        <p:nvGrpSpPr>
          <p:cNvPr id="108" name="Group 108"/>
          <p:cNvGrpSpPr/>
          <p:nvPr/>
        </p:nvGrpSpPr>
        <p:grpSpPr>
          <a:xfrm>
            <a:off x="7835417" y="3681508"/>
            <a:ext cx="398152" cy="5621235"/>
            <a:chOff x="0" y="0"/>
            <a:chExt cx="107129" cy="1512476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107129" cy="1512476"/>
            </a:xfrm>
            <a:custGeom>
              <a:avLst/>
              <a:gdLst/>
              <a:ahLst/>
              <a:cxnLst/>
              <a:rect l="l" t="t" r="r" b="b"/>
              <a:pathLst>
                <a:path w="107129" h="1512476">
                  <a:moveTo>
                    <a:pt x="53564" y="0"/>
                  </a:moveTo>
                  <a:lnTo>
                    <a:pt x="53564" y="0"/>
                  </a:lnTo>
                  <a:cubicBezTo>
                    <a:pt x="67770" y="0"/>
                    <a:pt x="81395" y="5643"/>
                    <a:pt x="91440" y="15689"/>
                  </a:cubicBezTo>
                  <a:cubicBezTo>
                    <a:pt x="101485" y="25734"/>
                    <a:pt x="107129" y="39358"/>
                    <a:pt x="107129" y="53564"/>
                  </a:cubicBezTo>
                  <a:lnTo>
                    <a:pt x="107129" y="1458912"/>
                  </a:lnTo>
                  <a:cubicBezTo>
                    <a:pt x="107129" y="1473118"/>
                    <a:pt x="101485" y="1486742"/>
                    <a:pt x="91440" y="1496787"/>
                  </a:cubicBezTo>
                  <a:cubicBezTo>
                    <a:pt x="81395" y="1506833"/>
                    <a:pt x="67770" y="1512476"/>
                    <a:pt x="53564" y="1512476"/>
                  </a:cubicBezTo>
                  <a:lnTo>
                    <a:pt x="53564" y="1512476"/>
                  </a:lnTo>
                  <a:cubicBezTo>
                    <a:pt x="39358" y="1512476"/>
                    <a:pt x="25734" y="1506833"/>
                    <a:pt x="15689" y="1496787"/>
                  </a:cubicBezTo>
                  <a:cubicBezTo>
                    <a:pt x="5643" y="1486742"/>
                    <a:pt x="0" y="1473118"/>
                    <a:pt x="0" y="1458912"/>
                  </a:cubicBezTo>
                  <a:lnTo>
                    <a:pt x="0" y="53564"/>
                  </a:lnTo>
                  <a:cubicBezTo>
                    <a:pt x="0" y="39358"/>
                    <a:pt x="5643" y="25734"/>
                    <a:pt x="15689" y="15689"/>
                  </a:cubicBezTo>
                  <a:cubicBezTo>
                    <a:pt x="25734" y="5643"/>
                    <a:pt x="39358" y="0"/>
                    <a:pt x="53564" y="0"/>
                  </a:cubicBez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0" name="TextBox 110"/>
            <p:cNvSpPr txBox="1"/>
            <p:nvPr/>
          </p:nvSpPr>
          <p:spPr>
            <a:xfrm>
              <a:off x="0" y="-38100"/>
              <a:ext cx="107129" cy="1550576"/>
            </a:xfrm>
            <a:prstGeom prst="rect">
              <a:avLst/>
            </a:prstGeom>
          </p:spPr>
          <p:txBody>
            <a:bodyPr lIns="49726" tIns="49726" rIns="49726" bIns="4972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1" name="TextBox 111"/>
          <p:cNvSpPr txBox="1"/>
          <p:nvPr/>
        </p:nvSpPr>
        <p:spPr>
          <a:xfrm>
            <a:off x="7875668" y="3712023"/>
            <a:ext cx="317650" cy="5590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sz="2642" spc="148" dirty="0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MÉS</a:t>
            </a:r>
          </a:p>
          <a:p>
            <a:pPr algn="ctr">
              <a:lnSpc>
                <a:spcPts val="3700"/>
              </a:lnSpc>
              <a:spcBef>
                <a:spcPct val="0"/>
              </a:spcBef>
            </a:pPr>
            <a:r>
              <a:rPr lang="en-US" sz="2642" spc="148" dirty="0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PARAULES</a:t>
            </a:r>
          </a:p>
        </p:txBody>
      </p:sp>
      <p:grpSp>
        <p:nvGrpSpPr>
          <p:cNvPr id="112" name="Group 112"/>
          <p:cNvGrpSpPr/>
          <p:nvPr/>
        </p:nvGrpSpPr>
        <p:grpSpPr>
          <a:xfrm>
            <a:off x="8450666" y="3071463"/>
            <a:ext cx="3854244" cy="399595"/>
            <a:chOff x="0" y="0"/>
            <a:chExt cx="1037041" cy="107517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1037041" cy="107517"/>
            </a:xfrm>
            <a:custGeom>
              <a:avLst/>
              <a:gdLst/>
              <a:ahLst/>
              <a:cxnLst/>
              <a:rect l="l" t="t" r="r" b="b"/>
              <a:pathLst>
                <a:path w="1037041" h="107517">
                  <a:moveTo>
                    <a:pt x="53758" y="0"/>
                  </a:moveTo>
                  <a:lnTo>
                    <a:pt x="983282" y="0"/>
                  </a:lnTo>
                  <a:cubicBezTo>
                    <a:pt x="997540" y="0"/>
                    <a:pt x="1011214" y="5664"/>
                    <a:pt x="1021295" y="15745"/>
                  </a:cubicBezTo>
                  <a:cubicBezTo>
                    <a:pt x="1031377" y="25827"/>
                    <a:pt x="1037041" y="39501"/>
                    <a:pt x="1037041" y="53758"/>
                  </a:cubicBezTo>
                  <a:lnTo>
                    <a:pt x="1037041" y="53758"/>
                  </a:lnTo>
                  <a:cubicBezTo>
                    <a:pt x="1037041" y="68016"/>
                    <a:pt x="1031377" y="81690"/>
                    <a:pt x="1021295" y="91771"/>
                  </a:cubicBezTo>
                  <a:cubicBezTo>
                    <a:pt x="1011214" y="101853"/>
                    <a:pt x="997540" y="107517"/>
                    <a:pt x="983282" y="107517"/>
                  </a:cubicBezTo>
                  <a:lnTo>
                    <a:pt x="53758" y="107517"/>
                  </a:lnTo>
                  <a:cubicBezTo>
                    <a:pt x="39501" y="107517"/>
                    <a:pt x="25827" y="101853"/>
                    <a:pt x="15745" y="91771"/>
                  </a:cubicBezTo>
                  <a:cubicBezTo>
                    <a:pt x="5664" y="81690"/>
                    <a:pt x="0" y="68016"/>
                    <a:pt x="0" y="53758"/>
                  </a:cubicBezTo>
                  <a:lnTo>
                    <a:pt x="0" y="53758"/>
                  </a:lnTo>
                  <a:cubicBezTo>
                    <a:pt x="0" y="39501"/>
                    <a:pt x="5664" y="25827"/>
                    <a:pt x="15745" y="15745"/>
                  </a:cubicBezTo>
                  <a:cubicBezTo>
                    <a:pt x="25827" y="5664"/>
                    <a:pt x="39501" y="0"/>
                    <a:pt x="53758" y="0"/>
                  </a:cubicBez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4" name="TextBox 114"/>
            <p:cNvSpPr txBox="1"/>
            <p:nvPr/>
          </p:nvSpPr>
          <p:spPr>
            <a:xfrm>
              <a:off x="0" y="-38100"/>
              <a:ext cx="1037041" cy="145617"/>
            </a:xfrm>
            <a:prstGeom prst="rect">
              <a:avLst/>
            </a:prstGeom>
          </p:spPr>
          <p:txBody>
            <a:bodyPr lIns="49726" tIns="49726" rIns="49726" bIns="4972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5" name="TextBox 115"/>
          <p:cNvSpPr txBox="1"/>
          <p:nvPr/>
        </p:nvSpPr>
        <p:spPr>
          <a:xfrm>
            <a:off x="8588241" y="3014313"/>
            <a:ext cx="3579094" cy="45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  <a:spcBef>
                <a:spcPct val="0"/>
              </a:spcBef>
            </a:pPr>
            <a:r>
              <a:rPr lang="en-US" sz="2642" spc="148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MÉS IDIOMES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0" y="945790"/>
            <a:ext cx="7643132" cy="1391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CONCLUSIÓ</a:t>
            </a:r>
          </a:p>
        </p:txBody>
      </p:sp>
      <p:grpSp>
        <p:nvGrpSpPr>
          <p:cNvPr id="117" name="Group 117"/>
          <p:cNvGrpSpPr/>
          <p:nvPr/>
        </p:nvGrpSpPr>
        <p:grpSpPr>
          <a:xfrm>
            <a:off x="6331535" y="5756252"/>
            <a:ext cx="1302789" cy="861702"/>
            <a:chOff x="0" y="0"/>
            <a:chExt cx="812800" cy="537609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812800" cy="537609"/>
            </a:xfrm>
            <a:custGeom>
              <a:avLst/>
              <a:gdLst/>
              <a:ahLst/>
              <a:cxnLst/>
              <a:rect l="l" t="t" r="r" b="b"/>
              <a:pathLst>
                <a:path w="812800" h="537609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9" name="TextBox 119"/>
            <p:cNvSpPr txBox="1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12504934" y="5756252"/>
            <a:ext cx="1302789" cy="861702"/>
            <a:chOff x="0" y="0"/>
            <a:chExt cx="812800" cy="537609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812800" cy="537609"/>
            </a:xfrm>
            <a:custGeom>
              <a:avLst/>
              <a:gdLst/>
              <a:ahLst/>
              <a:cxnLst/>
              <a:rect l="l" t="t" r="r" b="b"/>
              <a:pathLst>
                <a:path w="812800" h="537609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2" name="TextBox 122"/>
            <p:cNvSpPr txBox="1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/>
      <p:bldP spid="17" grpId="0" animBg="1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/>
      <p:bldP spid="38" grpId="0" animBg="1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/>
      <p:bldP spid="77" grpId="0" animBg="1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11" grpId="0"/>
      <p:bldP spid="115" grpId="0"/>
      <p:bldP spid="1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13709" y="2615613"/>
            <a:ext cx="5660581" cy="638102"/>
          </a:xfrm>
          <a:custGeom>
            <a:avLst/>
            <a:gdLst/>
            <a:ahLst/>
            <a:cxnLst/>
            <a:rect l="l" t="t" r="r" b="b"/>
            <a:pathLst>
              <a:path w="5660581" h="638102">
                <a:moveTo>
                  <a:pt x="0" y="0"/>
                </a:moveTo>
                <a:lnTo>
                  <a:pt x="5660582" y="0"/>
                </a:lnTo>
                <a:lnTo>
                  <a:pt x="5660582" y="638102"/>
                </a:lnTo>
                <a:lnTo>
                  <a:pt x="0" y="638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6313709" y="3553510"/>
            <a:ext cx="5660581" cy="638102"/>
          </a:xfrm>
          <a:custGeom>
            <a:avLst/>
            <a:gdLst/>
            <a:ahLst/>
            <a:cxnLst/>
            <a:rect l="l" t="t" r="r" b="b"/>
            <a:pathLst>
              <a:path w="5660581" h="638102">
                <a:moveTo>
                  <a:pt x="0" y="0"/>
                </a:moveTo>
                <a:lnTo>
                  <a:pt x="5660582" y="0"/>
                </a:lnTo>
                <a:lnTo>
                  <a:pt x="5660582" y="638102"/>
                </a:lnTo>
                <a:lnTo>
                  <a:pt x="0" y="638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6313709" y="4493804"/>
            <a:ext cx="5660581" cy="638102"/>
          </a:xfrm>
          <a:custGeom>
            <a:avLst/>
            <a:gdLst/>
            <a:ahLst/>
            <a:cxnLst/>
            <a:rect l="l" t="t" r="r" b="b"/>
            <a:pathLst>
              <a:path w="5660581" h="638102">
                <a:moveTo>
                  <a:pt x="0" y="0"/>
                </a:moveTo>
                <a:lnTo>
                  <a:pt x="5660582" y="0"/>
                </a:lnTo>
                <a:lnTo>
                  <a:pt x="5660582" y="638102"/>
                </a:lnTo>
                <a:lnTo>
                  <a:pt x="0" y="638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6313709" y="6377000"/>
            <a:ext cx="5660581" cy="638102"/>
          </a:xfrm>
          <a:custGeom>
            <a:avLst/>
            <a:gdLst/>
            <a:ahLst/>
            <a:cxnLst/>
            <a:rect l="l" t="t" r="r" b="b"/>
            <a:pathLst>
              <a:path w="5660581" h="638102">
                <a:moveTo>
                  <a:pt x="0" y="0"/>
                </a:moveTo>
                <a:lnTo>
                  <a:pt x="5660582" y="0"/>
                </a:lnTo>
                <a:lnTo>
                  <a:pt x="5660582" y="638102"/>
                </a:lnTo>
                <a:lnTo>
                  <a:pt x="0" y="638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-10800000">
            <a:off x="134706" y="5284201"/>
            <a:ext cx="4372659" cy="4878220"/>
          </a:xfrm>
          <a:custGeom>
            <a:avLst/>
            <a:gdLst/>
            <a:ahLst/>
            <a:cxnLst/>
            <a:rect l="l" t="t" r="r" b="b"/>
            <a:pathLst>
              <a:path w="4372659" h="4878220">
                <a:moveTo>
                  <a:pt x="0" y="0"/>
                </a:moveTo>
                <a:lnTo>
                  <a:pt x="4372659" y="0"/>
                </a:lnTo>
                <a:lnTo>
                  <a:pt x="4372659" y="4878220"/>
                </a:lnTo>
                <a:lnTo>
                  <a:pt x="0" y="4878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7798341" y="2822157"/>
            <a:ext cx="2691318" cy="27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3"/>
              </a:lnSpc>
            </a:pPr>
            <a:r>
              <a:rPr lang="en-US" sz="2112" spc="11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PER QUE?</a:t>
            </a:r>
          </a:p>
        </p:txBody>
      </p:sp>
      <p:sp>
        <p:nvSpPr>
          <p:cNvPr id="8" name="Freeform 8"/>
          <p:cNvSpPr/>
          <p:nvPr/>
        </p:nvSpPr>
        <p:spPr>
          <a:xfrm>
            <a:off x="6313709" y="5434099"/>
            <a:ext cx="5660581" cy="638102"/>
          </a:xfrm>
          <a:custGeom>
            <a:avLst/>
            <a:gdLst/>
            <a:ahLst/>
            <a:cxnLst/>
            <a:rect l="l" t="t" r="r" b="b"/>
            <a:pathLst>
              <a:path w="5660581" h="638102">
                <a:moveTo>
                  <a:pt x="0" y="0"/>
                </a:moveTo>
                <a:lnTo>
                  <a:pt x="5660582" y="0"/>
                </a:lnTo>
                <a:lnTo>
                  <a:pt x="5660582" y="638101"/>
                </a:lnTo>
                <a:lnTo>
                  <a:pt x="0" y="6381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6313709" y="7319902"/>
            <a:ext cx="5660581" cy="638102"/>
          </a:xfrm>
          <a:custGeom>
            <a:avLst/>
            <a:gdLst/>
            <a:ahLst/>
            <a:cxnLst/>
            <a:rect l="l" t="t" r="r" b="b"/>
            <a:pathLst>
              <a:path w="5660581" h="638102">
                <a:moveTo>
                  <a:pt x="0" y="0"/>
                </a:moveTo>
                <a:lnTo>
                  <a:pt x="5660582" y="0"/>
                </a:lnTo>
                <a:lnTo>
                  <a:pt x="5660582" y="638102"/>
                </a:lnTo>
                <a:lnTo>
                  <a:pt x="0" y="638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6313709" y="8262804"/>
            <a:ext cx="5660581" cy="638102"/>
          </a:xfrm>
          <a:custGeom>
            <a:avLst/>
            <a:gdLst/>
            <a:ahLst/>
            <a:cxnLst/>
            <a:rect l="l" t="t" r="r" b="b"/>
            <a:pathLst>
              <a:path w="5660581" h="638102">
                <a:moveTo>
                  <a:pt x="0" y="0"/>
                </a:moveTo>
                <a:lnTo>
                  <a:pt x="5660582" y="0"/>
                </a:lnTo>
                <a:lnTo>
                  <a:pt x="5660582" y="638102"/>
                </a:lnTo>
                <a:lnTo>
                  <a:pt x="0" y="6381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6313709" y="9205706"/>
            <a:ext cx="5660581" cy="638102"/>
          </a:xfrm>
          <a:custGeom>
            <a:avLst/>
            <a:gdLst/>
            <a:ahLst/>
            <a:cxnLst/>
            <a:rect l="l" t="t" r="r" b="b"/>
            <a:pathLst>
              <a:path w="5660581" h="638102">
                <a:moveTo>
                  <a:pt x="0" y="0"/>
                </a:moveTo>
                <a:lnTo>
                  <a:pt x="5660582" y="0"/>
                </a:lnTo>
                <a:lnTo>
                  <a:pt x="5660582" y="638102"/>
                </a:lnTo>
                <a:lnTo>
                  <a:pt x="0" y="638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TextBox 12"/>
          <p:cNvSpPr txBox="1"/>
          <p:nvPr/>
        </p:nvSpPr>
        <p:spPr>
          <a:xfrm>
            <a:off x="7798341" y="9413201"/>
            <a:ext cx="2691318" cy="27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3"/>
              </a:lnSpc>
            </a:pPr>
            <a:r>
              <a:rPr lang="en-US" sz="2112" spc="11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CONCLUSIO</a:t>
            </a:r>
          </a:p>
        </p:txBody>
      </p:sp>
      <p:sp>
        <p:nvSpPr>
          <p:cNvPr id="13" name="AutoShape 13"/>
          <p:cNvSpPr/>
          <p:nvPr/>
        </p:nvSpPr>
        <p:spPr>
          <a:xfrm>
            <a:off x="9602296" y="2774532"/>
            <a:ext cx="34442" cy="29179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4" name="AutoShape 14"/>
          <p:cNvSpPr/>
          <p:nvPr/>
        </p:nvSpPr>
        <p:spPr>
          <a:xfrm flipH="1">
            <a:off x="9932066" y="9365576"/>
            <a:ext cx="36647" cy="29029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1711560" y="1107126"/>
            <a:ext cx="14864881" cy="1221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31"/>
              </a:lnSpc>
            </a:pPr>
            <a:r>
              <a:rPr lang="en-US" sz="97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ÍNDEX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98341" y="3760053"/>
            <a:ext cx="2691318" cy="27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3"/>
              </a:lnSpc>
            </a:pPr>
            <a:r>
              <a:rPr lang="en-US" sz="2112" spc="11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PROBLEMA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98341" y="4696211"/>
            <a:ext cx="2691318" cy="27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3"/>
              </a:lnSpc>
            </a:pPr>
            <a:r>
              <a:rPr lang="en-US" sz="2112" spc="11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OBJECTIUS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98341" y="5643876"/>
            <a:ext cx="2691318" cy="27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3"/>
              </a:lnSpc>
            </a:pPr>
            <a:r>
              <a:rPr lang="en-US" sz="2112" spc="11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METODOLOGIA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63048" y="6596075"/>
            <a:ext cx="3161904" cy="27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3"/>
              </a:lnSpc>
            </a:pPr>
            <a:r>
              <a:rPr lang="en-US" sz="2112" spc="11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DESENVOLUPAMENT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98341" y="7522309"/>
            <a:ext cx="2691318" cy="27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3"/>
              </a:lnSpc>
            </a:pPr>
            <a:r>
              <a:rPr lang="en-US" sz="2112" spc="11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RESULTATS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05064" y="8470299"/>
            <a:ext cx="3077871" cy="27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3"/>
              </a:lnSpc>
            </a:pPr>
            <a:r>
              <a:rPr lang="en-US" sz="2112" spc="11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MILLORES A FUTUR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30356" y="1832223"/>
            <a:ext cx="14427288" cy="4697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42"/>
              </a:lnSpc>
            </a:pPr>
            <a:r>
              <a:rPr lang="en-US" sz="19394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¡MOLTES</a:t>
            </a:r>
          </a:p>
          <a:p>
            <a:pPr algn="ctr">
              <a:lnSpc>
                <a:spcPts val="17842"/>
              </a:lnSpc>
            </a:pPr>
            <a:r>
              <a:rPr lang="en-US" sz="19394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GRÀCIES!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-354670" y="-390474"/>
            <a:ext cx="4009030" cy="4009030"/>
          </a:xfrm>
          <a:custGeom>
            <a:avLst/>
            <a:gdLst/>
            <a:ahLst/>
            <a:cxnLst/>
            <a:rect l="l" t="t" r="r" b="b"/>
            <a:pathLst>
              <a:path w="4009030" h="4009030">
                <a:moveTo>
                  <a:pt x="0" y="0"/>
                </a:moveTo>
                <a:lnTo>
                  <a:pt x="4009029" y="0"/>
                </a:lnTo>
                <a:lnTo>
                  <a:pt x="4009029" y="4009030"/>
                </a:lnTo>
                <a:lnTo>
                  <a:pt x="0" y="4009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-10800000">
            <a:off x="187905" y="5982697"/>
            <a:ext cx="3688357" cy="4114800"/>
          </a:xfrm>
          <a:custGeom>
            <a:avLst/>
            <a:gdLst/>
            <a:ahLst/>
            <a:cxnLst/>
            <a:rect l="l" t="t" r="r" b="b"/>
            <a:pathLst>
              <a:path w="3688357" h="4114800">
                <a:moveTo>
                  <a:pt x="0" y="0"/>
                </a:moveTo>
                <a:lnTo>
                  <a:pt x="3688357" y="0"/>
                </a:lnTo>
                <a:lnTo>
                  <a:pt x="3688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5919748" y="371380"/>
            <a:ext cx="1881423" cy="2257708"/>
          </a:xfrm>
          <a:custGeom>
            <a:avLst/>
            <a:gdLst/>
            <a:ahLst/>
            <a:cxnLst/>
            <a:rect l="l" t="t" r="r" b="b"/>
            <a:pathLst>
              <a:path w="1881423" h="2257708">
                <a:moveTo>
                  <a:pt x="0" y="0"/>
                </a:moveTo>
                <a:lnTo>
                  <a:pt x="1881423" y="0"/>
                </a:lnTo>
                <a:lnTo>
                  <a:pt x="1881423" y="2257708"/>
                </a:lnTo>
                <a:lnTo>
                  <a:pt x="0" y="2257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6" name="Group 6"/>
          <p:cNvGrpSpPr/>
          <p:nvPr/>
        </p:nvGrpSpPr>
        <p:grpSpPr>
          <a:xfrm>
            <a:off x="2055475" y="7304849"/>
            <a:ext cx="5981778" cy="1470495"/>
            <a:chOff x="0" y="0"/>
            <a:chExt cx="7975704" cy="196066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7975704" cy="1960660"/>
              <a:chOff x="0" y="0"/>
              <a:chExt cx="1575448" cy="38729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75448" cy="387291"/>
              </a:xfrm>
              <a:custGeom>
                <a:avLst/>
                <a:gdLst/>
                <a:ahLst/>
                <a:cxnLst/>
                <a:rect l="l" t="t" r="r" b="b"/>
                <a:pathLst>
                  <a:path w="1575448" h="387291">
                    <a:moveTo>
                      <a:pt x="45299" y="0"/>
                    </a:moveTo>
                    <a:lnTo>
                      <a:pt x="1530149" y="0"/>
                    </a:lnTo>
                    <a:cubicBezTo>
                      <a:pt x="1555167" y="0"/>
                      <a:pt x="1575448" y="20281"/>
                      <a:pt x="1575448" y="45299"/>
                    </a:cubicBezTo>
                    <a:lnTo>
                      <a:pt x="1575448" y="341992"/>
                    </a:lnTo>
                    <a:cubicBezTo>
                      <a:pt x="1575448" y="354006"/>
                      <a:pt x="1570675" y="365528"/>
                      <a:pt x="1562180" y="374023"/>
                    </a:cubicBezTo>
                    <a:cubicBezTo>
                      <a:pt x="1553685" y="382518"/>
                      <a:pt x="1542163" y="387291"/>
                      <a:pt x="1530149" y="387291"/>
                    </a:cubicBezTo>
                    <a:lnTo>
                      <a:pt x="45299" y="387291"/>
                    </a:lnTo>
                    <a:cubicBezTo>
                      <a:pt x="33285" y="387291"/>
                      <a:pt x="21763" y="382518"/>
                      <a:pt x="13268" y="374023"/>
                    </a:cubicBezTo>
                    <a:cubicBezTo>
                      <a:pt x="4773" y="365528"/>
                      <a:pt x="0" y="354006"/>
                      <a:pt x="0" y="341992"/>
                    </a:cubicBezTo>
                    <a:lnTo>
                      <a:pt x="0" y="45299"/>
                    </a:lnTo>
                    <a:cubicBezTo>
                      <a:pt x="0" y="33285"/>
                      <a:pt x="4773" y="21763"/>
                      <a:pt x="13268" y="13268"/>
                    </a:cubicBezTo>
                    <a:cubicBezTo>
                      <a:pt x="21763" y="4773"/>
                      <a:pt x="33285" y="0"/>
                      <a:pt x="45299" y="0"/>
                    </a:cubicBezTo>
                    <a:close/>
                  </a:path>
                </a:pathLst>
              </a:custGeom>
              <a:solidFill>
                <a:srgbClr val="F3E78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575448" cy="4253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80662"/>
              <a:ext cx="7975704" cy="1723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4"/>
                </a:lnSpc>
              </a:pPr>
              <a:r>
                <a:rPr lang="en-US" sz="2400" spc="247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AUTOR: </a:t>
              </a:r>
            </a:p>
            <a:p>
              <a:pPr algn="ctr">
                <a:lnSpc>
                  <a:spcPts val="3504"/>
                </a:lnSpc>
              </a:pPr>
              <a:r>
                <a:rPr lang="en-US" sz="2400" spc="247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JAVIER ALEJANDRO CAMACHO MACHACA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16676" y="7304849"/>
            <a:ext cx="6015850" cy="1411672"/>
            <a:chOff x="0" y="0"/>
            <a:chExt cx="8021133" cy="1882229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8021133" cy="1882229"/>
              <a:chOff x="0" y="0"/>
              <a:chExt cx="1386356" cy="32532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386356" cy="325321"/>
              </a:xfrm>
              <a:custGeom>
                <a:avLst/>
                <a:gdLst/>
                <a:ahLst/>
                <a:cxnLst/>
                <a:rect l="l" t="t" r="r" b="b"/>
                <a:pathLst>
                  <a:path w="1386356" h="325321">
                    <a:moveTo>
                      <a:pt x="45042" y="0"/>
                    </a:moveTo>
                    <a:lnTo>
                      <a:pt x="1341314" y="0"/>
                    </a:lnTo>
                    <a:cubicBezTo>
                      <a:pt x="1366190" y="0"/>
                      <a:pt x="1386356" y="20166"/>
                      <a:pt x="1386356" y="45042"/>
                    </a:cubicBezTo>
                    <a:lnTo>
                      <a:pt x="1386356" y="280278"/>
                    </a:lnTo>
                    <a:cubicBezTo>
                      <a:pt x="1386356" y="305155"/>
                      <a:pt x="1366190" y="325321"/>
                      <a:pt x="1341314" y="325321"/>
                    </a:cubicBezTo>
                    <a:lnTo>
                      <a:pt x="45042" y="325321"/>
                    </a:lnTo>
                    <a:cubicBezTo>
                      <a:pt x="20166" y="325321"/>
                      <a:pt x="0" y="305155"/>
                      <a:pt x="0" y="280278"/>
                    </a:cubicBezTo>
                    <a:lnTo>
                      <a:pt x="0" y="45042"/>
                    </a:lnTo>
                    <a:cubicBezTo>
                      <a:pt x="0" y="20166"/>
                      <a:pt x="20166" y="0"/>
                      <a:pt x="45042" y="0"/>
                    </a:cubicBezTo>
                    <a:close/>
                  </a:path>
                </a:pathLst>
              </a:custGeom>
              <a:solidFill>
                <a:srgbClr val="F3E78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386356" cy="363421"/>
              </a:xfrm>
              <a:prstGeom prst="rect">
                <a:avLst/>
              </a:prstGeom>
            </p:spPr>
            <p:txBody>
              <a:bodyPr lIns="55638" tIns="55638" rIns="55638" bIns="5563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09309" y="294331"/>
              <a:ext cx="7802515" cy="1138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4"/>
                </a:lnSpc>
              </a:pPr>
              <a:r>
                <a:rPr lang="en-US" sz="2400" spc="247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TUTOR: </a:t>
              </a:r>
            </a:p>
            <a:p>
              <a:pPr algn="ctr">
                <a:lnSpc>
                  <a:spcPts val="3504"/>
                </a:lnSpc>
              </a:pPr>
              <a:r>
                <a:rPr lang="en-US" sz="2400" spc="247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COEN JACOBUS ANTENS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583903"/>
            <a:ext cx="8105789" cy="4674397"/>
          </a:xfrm>
          <a:custGeom>
            <a:avLst/>
            <a:gdLst/>
            <a:ahLst/>
            <a:cxnLst/>
            <a:rect l="l" t="t" r="r" b="b"/>
            <a:pathLst>
              <a:path w="8105789" h="4674397">
                <a:moveTo>
                  <a:pt x="0" y="0"/>
                </a:moveTo>
                <a:lnTo>
                  <a:pt x="8105789" y="0"/>
                </a:lnTo>
                <a:lnTo>
                  <a:pt x="8105789" y="4674397"/>
                </a:lnTo>
                <a:lnTo>
                  <a:pt x="0" y="4674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0247705" y="4583903"/>
            <a:ext cx="7011595" cy="4674397"/>
          </a:xfrm>
          <a:custGeom>
            <a:avLst/>
            <a:gdLst/>
            <a:ahLst/>
            <a:cxnLst/>
            <a:rect l="l" t="t" r="r" b="b"/>
            <a:pathLst>
              <a:path w="7011595" h="4674397">
                <a:moveTo>
                  <a:pt x="0" y="0"/>
                </a:moveTo>
                <a:lnTo>
                  <a:pt x="7011595" y="0"/>
                </a:lnTo>
                <a:lnTo>
                  <a:pt x="7011595" y="4674397"/>
                </a:lnTo>
                <a:lnTo>
                  <a:pt x="0" y="4674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4" name="Group 4"/>
          <p:cNvGrpSpPr/>
          <p:nvPr/>
        </p:nvGrpSpPr>
        <p:grpSpPr>
          <a:xfrm>
            <a:off x="0" y="727180"/>
            <a:ext cx="6224828" cy="1543050"/>
            <a:chOff x="0" y="0"/>
            <a:chExt cx="1639461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39461" cy="406400"/>
            </a:xfrm>
            <a:custGeom>
              <a:avLst/>
              <a:gdLst/>
              <a:ahLst/>
              <a:cxnLst/>
              <a:rect l="l" t="t" r="r" b="b"/>
              <a:pathLst>
                <a:path w="1639461" h="406400">
                  <a:moveTo>
                    <a:pt x="14362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436261" y="406400"/>
                  </a:lnTo>
                  <a:lnTo>
                    <a:pt x="1639461" y="203200"/>
                  </a:lnTo>
                  <a:lnTo>
                    <a:pt x="1436261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1525161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437023" y="727180"/>
            <a:ext cx="10264618" cy="1543050"/>
            <a:chOff x="0" y="0"/>
            <a:chExt cx="2703438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3438" cy="406400"/>
            </a:xfrm>
            <a:custGeom>
              <a:avLst/>
              <a:gdLst/>
              <a:ahLst/>
              <a:cxnLst/>
              <a:rect l="l" t="t" r="r" b="b"/>
              <a:pathLst>
                <a:path w="2703438" h="406400">
                  <a:moveTo>
                    <a:pt x="0" y="0"/>
                  </a:moveTo>
                  <a:lnTo>
                    <a:pt x="2500238" y="0"/>
                  </a:lnTo>
                  <a:lnTo>
                    <a:pt x="2703438" y="203200"/>
                  </a:lnTo>
                  <a:lnTo>
                    <a:pt x="2500238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7800" y="-76200"/>
              <a:ext cx="2449438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0" y="1012930"/>
            <a:ext cx="16230600" cy="1391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 QUÈ  ‘LIP READING’?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98759" y="604794"/>
            <a:ext cx="4378481" cy="437848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27180"/>
            <a:ext cx="7521630" cy="1543050"/>
            <a:chOff x="0" y="0"/>
            <a:chExt cx="198100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1005" cy="406400"/>
            </a:xfrm>
            <a:custGeom>
              <a:avLst/>
              <a:gdLst/>
              <a:ahLst/>
              <a:cxnLst/>
              <a:rect l="l" t="t" r="r" b="b"/>
              <a:pathLst>
                <a:path w="1981005" h="406400">
                  <a:moveTo>
                    <a:pt x="1777805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77805" y="406400"/>
                  </a:lnTo>
                  <a:lnTo>
                    <a:pt x="1981005" y="203200"/>
                  </a:lnTo>
                  <a:lnTo>
                    <a:pt x="1777805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866705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078939" y="4193629"/>
            <a:ext cx="6574905" cy="3698384"/>
          </a:xfrm>
          <a:custGeom>
            <a:avLst/>
            <a:gdLst/>
            <a:ahLst/>
            <a:cxnLst/>
            <a:rect l="l" t="t" r="r" b="b"/>
            <a:pathLst>
              <a:path w="6574905" h="3698384">
                <a:moveTo>
                  <a:pt x="0" y="0"/>
                </a:moveTo>
                <a:lnTo>
                  <a:pt x="6574905" y="0"/>
                </a:lnTo>
                <a:lnTo>
                  <a:pt x="6574905" y="3698384"/>
                </a:lnTo>
                <a:lnTo>
                  <a:pt x="0" y="3698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TextBox 11"/>
          <p:cNvSpPr txBox="1"/>
          <p:nvPr/>
        </p:nvSpPr>
        <p:spPr>
          <a:xfrm>
            <a:off x="0" y="945790"/>
            <a:ext cx="7067671" cy="1391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PROBLEMA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472687" y="8312222"/>
            <a:ext cx="3788229" cy="883920"/>
            <a:chOff x="0" y="0"/>
            <a:chExt cx="997723" cy="2328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97723" cy="232802"/>
            </a:xfrm>
            <a:custGeom>
              <a:avLst/>
              <a:gdLst/>
              <a:ahLst/>
              <a:cxnLst/>
              <a:rect l="l" t="t" r="r" b="b"/>
              <a:pathLst>
                <a:path w="997723" h="232802">
                  <a:moveTo>
                    <a:pt x="71529" y="0"/>
                  </a:moveTo>
                  <a:lnTo>
                    <a:pt x="926194" y="0"/>
                  </a:lnTo>
                  <a:cubicBezTo>
                    <a:pt x="965698" y="0"/>
                    <a:pt x="997723" y="32025"/>
                    <a:pt x="997723" y="71529"/>
                  </a:cubicBezTo>
                  <a:lnTo>
                    <a:pt x="997723" y="161273"/>
                  </a:lnTo>
                  <a:cubicBezTo>
                    <a:pt x="997723" y="180244"/>
                    <a:pt x="990187" y="198437"/>
                    <a:pt x="976773" y="211852"/>
                  </a:cubicBezTo>
                  <a:cubicBezTo>
                    <a:pt x="963358" y="225266"/>
                    <a:pt x="945165" y="232802"/>
                    <a:pt x="926194" y="232802"/>
                  </a:cubicBezTo>
                  <a:lnTo>
                    <a:pt x="71529" y="232802"/>
                  </a:lnTo>
                  <a:cubicBezTo>
                    <a:pt x="32025" y="232802"/>
                    <a:pt x="0" y="200777"/>
                    <a:pt x="0" y="161273"/>
                  </a:cubicBezTo>
                  <a:lnTo>
                    <a:pt x="0" y="71529"/>
                  </a:lnTo>
                  <a:cubicBezTo>
                    <a:pt x="0" y="32025"/>
                    <a:pt x="32025" y="0"/>
                    <a:pt x="71529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997723" cy="27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037582" y="8279837"/>
            <a:ext cx="4658438" cy="950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151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COMENTARIS DE PARTITS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998A99F0-BD63-90A7-2BA3-9B52EF763735}"/>
              </a:ext>
            </a:extLst>
          </p:cNvPr>
          <p:cNvGrpSpPr/>
          <p:nvPr/>
        </p:nvGrpSpPr>
        <p:grpSpPr>
          <a:xfrm>
            <a:off x="502465" y="4213810"/>
            <a:ext cx="4658438" cy="4594843"/>
            <a:chOff x="5596007" y="4193629"/>
            <a:chExt cx="4658438" cy="4594843"/>
          </a:xfrm>
        </p:grpSpPr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4ABCACE5-8825-32D2-1E04-679A80B68169}"/>
                </a:ext>
              </a:extLst>
            </p:cNvPr>
            <p:cNvSpPr/>
            <p:nvPr/>
          </p:nvSpPr>
          <p:spPr>
            <a:xfrm>
              <a:off x="5809738" y="4193629"/>
              <a:ext cx="4230976" cy="3698384"/>
            </a:xfrm>
            <a:custGeom>
              <a:avLst/>
              <a:gdLst/>
              <a:ahLst/>
              <a:cxnLst/>
              <a:rect l="l" t="t" r="r" b="b"/>
              <a:pathLst>
                <a:path w="4230976" h="3698384">
                  <a:moveTo>
                    <a:pt x="0" y="0"/>
                  </a:moveTo>
                  <a:lnTo>
                    <a:pt x="4230976" y="0"/>
                  </a:lnTo>
                  <a:lnTo>
                    <a:pt x="4230976" y="3698384"/>
                  </a:lnTo>
                  <a:lnTo>
                    <a:pt x="0" y="3698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212"/>
              </a:stretch>
            </a:blipFill>
          </p:spPr>
          <p:txBody>
            <a:bodyPr/>
            <a:lstStyle/>
            <a:p>
              <a:endParaRPr lang="es-ES"/>
            </a:p>
          </p:txBody>
        </p:sp>
        <p:grpSp>
          <p:nvGrpSpPr>
            <p:cNvPr id="32" name="Group 16">
              <a:extLst>
                <a:ext uri="{FF2B5EF4-FFF2-40B4-BE49-F238E27FC236}">
                  <a16:creationId xmlns:a16="http://schemas.microsoft.com/office/drawing/2014/main" id="{545A71B4-BF92-9828-4BD4-E8767AC0FF27}"/>
                </a:ext>
              </a:extLst>
            </p:cNvPr>
            <p:cNvGrpSpPr/>
            <p:nvPr/>
          </p:nvGrpSpPr>
          <p:grpSpPr>
            <a:xfrm>
              <a:off x="5904885" y="8312222"/>
              <a:ext cx="4040682" cy="476250"/>
              <a:chOff x="0" y="0"/>
              <a:chExt cx="1064212" cy="125432"/>
            </a:xfrm>
          </p:grpSpPr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406C343C-FC43-0C94-0325-DDFCC5E4A717}"/>
                  </a:ext>
                </a:extLst>
              </p:cNvPr>
              <p:cNvSpPr/>
              <p:nvPr/>
            </p:nvSpPr>
            <p:spPr>
              <a:xfrm>
                <a:off x="0" y="0"/>
                <a:ext cx="1064212" cy="125432"/>
              </a:xfrm>
              <a:custGeom>
                <a:avLst/>
                <a:gdLst/>
                <a:ahLst/>
                <a:cxnLst/>
                <a:rect l="l" t="t" r="r" b="b"/>
                <a:pathLst>
                  <a:path w="1064212" h="125432">
                    <a:moveTo>
                      <a:pt x="62716" y="0"/>
                    </a:moveTo>
                    <a:lnTo>
                      <a:pt x="1001496" y="0"/>
                    </a:lnTo>
                    <a:cubicBezTo>
                      <a:pt x="1018130" y="0"/>
                      <a:pt x="1034082" y="6608"/>
                      <a:pt x="1045843" y="18369"/>
                    </a:cubicBezTo>
                    <a:cubicBezTo>
                      <a:pt x="1057605" y="30131"/>
                      <a:pt x="1064212" y="46083"/>
                      <a:pt x="1064212" y="62716"/>
                    </a:cubicBezTo>
                    <a:lnTo>
                      <a:pt x="1064212" y="62716"/>
                    </a:lnTo>
                    <a:cubicBezTo>
                      <a:pt x="1064212" y="79349"/>
                      <a:pt x="1057605" y="95301"/>
                      <a:pt x="1045843" y="107063"/>
                    </a:cubicBezTo>
                    <a:cubicBezTo>
                      <a:pt x="1034082" y="118825"/>
                      <a:pt x="1018130" y="125432"/>
                      <a:pt x="1001496" y="125432"/>
                    </a:cubicBezTo>
                    <a:lnTo>
                      <a:pt x="62716" y="125432"/>
                    </a:lnTo>
                    <a:cubicBezTo>
                      <a:pt x="46083" y="125432"/>
                      <a:pt x="30131" y="118825"/>
                      <a:pt x="18369" y="107063"/>
                    </a:cubicBezTo>
                    <a:cubicBezTo>
                      <a:pt x="6608" y="95301"/>
                      <a:pt x="0" y="79349"/>
                      <a:pt x="0" y="62716"/>
                    </a:cubicBezTo>
                    <a:lnTo>
                      <a:pt x="0" y="62716"/>
                    </a:lnTo>
                    <a:cubicBezTo>
                      <a:pt x="0" y="46083"/>
                      <a:pt x="6608" y="30131"/>
                      <a:pt x="18369" y="18369"/>
                    </a:cubicBezTo>
                    <a:cubicBezTo>
                      <a:pt x="30131" y="6608"/>
                      <a:pt x="46083" y="0"/>
                      <a:pt x="62716" y="0"/>
                    </a:cubicBezTo>
                    <a:close/>
                  </a:path>
                </a:pathLst>
              </a:custGeom>
              <a:solidFill>
                <a:srgbClr val="BFD1E1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7" name="TextBox 18">
                <a:extLst>
                  <a:ext uri="{FF2B5EF4-FFF2-40B4-BE49-F238E27FC236}">
                    <a16:creationId xmlns:a16="http://schemas.microsoft.com/office/drawing/2014/main" id="{0C742BBF-C331-EBEB-E6C6-1F6549443F7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064212" cy="1635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19">
              <a:extLst>
                <a:ext uri="{FF2B5EF4-FFF2-40B4-BE49-F238E27FC236}">
                  <a16:creationId xmlns:a16="http://schemas.microsoft.com/office/drawing/2014/main" id="{0BE5AC9B-BE90-5557-3268-9594A9C3D493}"/>
                </a:ext>
              </a:extLst>
            </p:cNvPr>
            <p:cNvSpPr txBox="1"/>
            <p:nvPr/>
          </p:nvSpPr>
          <p:spPr>
            <a:xfrm>
              <a:off x="5596007" y="8279837"/>
              <a:ext cx="4658438" cy="454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151" dirty="0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PERDUA D'AUDICIÓ </a:t>
              </a:r>
            </a:p>
          </p:txBody>
        </p:sp>
        <p:sp>
          <p:nvSpPr>
            <p:cNvPr id="34" name="AutoShape 24">
              <a:extLst>
                <a:ext uri="{FF2B5EF4-FFF2-40B4-BE49-F238E27FC236}">
                  <a16:creationId xmlns:a16="http://schemas.microsoft.com/office/drawing/2014/main" id="{E357CAA3-6BF8-60F6-B8DB-2B9343164963}"/>
                </a:ext>
              </a:extLst>
            </p:cNvPr>
            <p:cNvSpPr/>
            <p:nvPr/>
          </p:nvSpPr>
          <p:spPr>
            <a:xfrm>
              <a:off x="6300395" y="8350146"/>
              <a:ext cx="34442" cy="29179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AutoShape 25">
              <a:extLst>
                <a:ext uri="{FF2B5EF4-FFF2-40B4-BE49-F238E27FC236}">
                  <a16:creationId xmlns:a16="http://schemas.microsoft.com/office/drawing/2014/main" id="{7EC043BF-C7C7-D883-400F-D0645E076D28}"/>
                </a:ext>
              </a:extLst>
            </p:cNvPr>
            <p:cNvSpPr/>
            <p:nvPr/>
          </p:nvSpPr>
          <p:spPr>
            <a:xfrm flipH="1">
              <a:off x="9562496" y="8353879"/>
              <a:ext cx="36647" cy="29029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A65739F0-46B6-1901-B0DA-73375EEA24DB}"/>
              </a:ext>
            </a:extLst>
          </p:cNvPr>
          <p:cNvGrpSpPr/>
          <p:nvPr/>
        </p:nvGrpSpPr>
        <p:grpSpPr>
          <a:xfrm>
            <a:off x="5669543" y="3365289"/>
            <a:ext cx="4658438" cy="6510938"/>
            <a:chOff x="634156" y="3365289"/>
            <a:chExt cx="4658438" cy="6510938"/>
          </a:xfrm>
        </p:grpSpPr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13A747EC-A77C-66AA-B88E-2FB84B134AE8}"/>
                </a:ext>
              </a:extLst>
            </p:cNvPr>
            <p:cNvSpPr/>
            <p:nvPr/>
          </p:nvSpPr>
          <p:spPr>
            <a:xfrm>
              <a:off x="1155647" y="3365289"/>
              <a:ext cx="3615456" cy="5423183"/>
            </a:xfrm>
            <a:custGeom>
              <a:avLst/>
              <a:gdLst/>
              <a:ahLst/>
              <a:cxnLst/>
              <a:rect l="l" t="t" r="r" b="b"/>
              <a:pathLst>
                <a:path w="3615456" h="5423183">
                  <a:moveTo>
                    <a:pt x="0" y="0"/>
                  </a:moveTo>
                  <a:lnTo>
                    <a:pt x="3615456" y="0"/>
                  </a:lnTo>
                  <a:lnTo>
                    <a:pt x="3615456" y="5423183"/>
                  </a:lnTo>
                  <a:lnTo>
                    <a:pt x="0" y="5423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grpSp>
          <p:nvGrpSpPr>
            <p:cNvPr id="40" name="Group 12">
              <a:extLst>
                <a:ext uri="{FF2B5EF4-FFF2-40B4-BE49-F238E27FC236}">
                  <a16:creationId xmlns:a16="http://schemas.microsoft.com/office/drawing/2014/main" id="{28485FAC-97DC-FCF3-4C2B-6C0A4392C7C9}"/>
                </a:ext>
              </a:extLst>
            </p:cNvPr>
            <p:cNvGrpSpPr/>
            <p:nvPr/>
          </p:nvGrpSpPr>
          <p:grpSpPr>
            <a:xfrm>
              <a:off x="634156" y="8992307"/>
              <a:ext cx="4658438" cy="883920"/>
              <a:chOff x="0" y="0"/>
              <a:chExt cx="1226914" cy="232802"/>
            </a:xfrm>
          </p:grpSpPr>
          <p:sp>
            <p:nvSpPr>
              <p:cNvPr id="42" name="Freeform 13">
                <a:extLst>
                  <a:ext uri="{FF2B5EF4-FFF2-40B4-BE49-F238E27FC236}">
                    <a16:creationId xmlns:a16="http://schemas.microsoft.com/office/drawing/2014/main" id="{ECC51EEF-0209-9BFD-7614-1FC8222C1B93}"/>
                  </a:ext>
                </a:extLst>
              </p:cNvPr>
              <p:cNvSpPr/>
              <p:nvPr/>
            </p:nvSpPr>
            <p:spPr>
              <a:xfrm>
                <a:off x="0" y="0"/>
                <a:ext cx="1226914" cy="232802"/>
              </a:xfrm>
              <a:custGeom>
                <a:avLst/>
                <a:gdLst/>
                <a:ahLst/>
                <a:cxnLst/>
                <a:rect l="l" t="t" r="r" b="b"/>
                <a:pathLst>
                  <a:path w="1226914" h="232802">
                    <a:moveTo>
                      <a:pt x="58167" y="0"/>
                    </a:moveTo>
                    <a:lnTo>
                      <a:pt x="1168747" y="0"/>
                    </a:lnTo>
                    <a:cubicBezTo>
                      <a:pt x="1184174" y="0"/>
                      <a:pt x="1198969" y="6128"/>
                      <a:pt x="1209877" y="17037"/>
                    </a:cubicBezTo>
                    <a:cubicBezTo>
                      <a:pt x="1220786" y="27945"/>
                      <a:pt x="1226914" y="42740"/>
                      <a:pt x="1226914" y="58167"/>
                    </a:cubicBezTo>
                    <a:lnTo>
                      <a:pt x="1226914" y="174635"/>
                    </a:lnTo>
                    <a:cubicBezTo>
                      <a:pt x="1226914" y="190062"/>
                      <a:pt x="1220786" y="204857"/>
                      <a:pt x="1209877" y="215765"/>
                    </a:cubicBezTo>
                    <a:cubicBezTo>
                      <a:pt x="1198969" y="226674"/>
                      <a:pt x="1184174" y="232802"/>
                      <a:pt x="1168747" y="232802"/>
                    </a:cubicBezTo>
                    <a:lnTo>
                      <a:pt x="58167" y="232802"/>
                    </a:lnTo>
                    <a:cubicBezTo>
                      <a:pt x="42740" y="232802"/>
                      <a:pt x="27945" y="226674"/>
                      <a:pt x="17037" y="215765"/>
                    </a:cubicBezTo>
                    <a:cubicBezTo>
                      <a:pt x="6128" y="204857"/>
                      <a:pt x="0" y="190062"/>
                      <a:pt x="0" y="174635"/>
                    </a:cubicBezTo>
                    <a:lnTo>
                      <a:pt x="0" y="58167"/>
                    </a:lnTo>
                    <a:cubicBezTo>
                      <a:pt x="0" y="42740"/>
                      <a:pt x="6128" y="27945"/>
                      <a:pt x="17037" y="17037"/>
                    </a:cubicBezTo>
                    <a:cubicBezTo>
                      <a:pt x="27945" y="6128"/>
                      <a:pt x="42740" y="0"/>
                      <a:pt x="58167" y="0"/>
                    </a:cubicBezTo>
                    <a:close/>
                  </a:path>
                </a:pathLst>
              </a:custGeom>
              <a:solidFill>
                <a:srgbClr val="BFD1E1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3" name="TextBox 14">
                <a:extLst>
                  <a:ext uri="{FF2B5EF4-FFF2-40B4-BE49-F238E27FC236}">
                    <a16:creationId xmlns:a16="http://schemas.microsoft.com/office/drawing/2014/main" id="{C712B433-8B5F-FD74-0EA7-1D3A50EBFD8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226914" cy="27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1" name="TextBox 15">
              <a:extLst>
                <a:ext uri="{FF2B5EF4-FFF2-40B4-BE49-F238E27FC236}">
                  <a16:creationId xmlns:a16="http://schemas.microsoft.com/office/drawing/2014/main" id="{C5935EE1-E36E-4D38-9433-5D817D94D8B8}"/>
                </a:ext>
              </a:extLst>
            </p:cNvPr>
            <p:cNvSpPr txBox="1"/>
            <p:nvPr/>
          </p:nvSpPr>
          <p:spPr>
            <a:xfrm>
              <a:off x="634156" y="8925632"/>
              <a:ext cx="4658438" cy="950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151" dirty="0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NO S’ENTÈN L’IDIOMA DE SIGNES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7180"/>
            <a:ext cx="7524026" cy="1543050"/>
            <a:chOff x="0" y="0"/>
            <a:chExt cx="1981637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81637" cy="406400"/>
            </a:xfrm>
            <a:custGeom>
              <a:avLst/>
              <a:gdLst/>
              <a:ahLst/>
              <a:cxnLst/>
              <a:rect l="l" t="t" r="r" b="b"/>
              <a:pathLst>
                <a:path w="1981637" h="406400">
                  <a:moveTo>
                    <a:pt x="1778437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78437" y="406400"/>
                  </a:lnTo>
                  <a:lnTo>
                    <a:pt x="1981637" y="203200"/>
                  </a:lnTo>
                  <a:lnTo>
                    <a:pt x="1778437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867337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94003" y="4284519"/>
            <a:ext cx="3654011" cy="4412170"/>
            <a:chOff x="0" y="0"/>
            <a:chExt cx="1375781" cy="16612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5781" cy="1661237"/>
            </a:xfrm>
            <a:custGeom>
              <a:avLst/>
              <a:gdLst/>
              <a:ahLst/>
              <a:cxnLst/>
              <a:rect l="l" t="t" r="r" b="b"/>
              <a:pathLst>
                <a:path w="1375781" h="1661237">
                  <a:moveTo>
                    <a:pt x="74156" y="0"/>
                  </a:moveTo>
                  <a:lnTo>
                    <a:pt x="1301624" y="0"/>
                  </a:lnTo>
                  <a:cubicBezTo>
                    <a:pt x="1321292" y="0"/>
                    <a:pt x="1340154" y="7813"/>
                    <a:pt x="1354061" y="21720"/>
                  </a:cubicBezTo>
                  <a:cubicBezTo>
                    <a:pt x="1367968" y="35627"/>
                    <a:pt x="1375781" y="54489"/>
                    <a:pt x="1375781" y="74156"/>
                  </a:cubicBezTo>
                  <a:lnTo>
                    <a:pt x="1375781" y="1587081"/>
                  </a:lnTo>
                  <a:cubicBezTo>
                    <a:pt x="1375781" y="1606748"/>
                    <a:pt x="1367968" y="1625610"/>
                    <a:pt x="1354061" y="1639517"/>
                  </a:cubicBezTo>
                  <a:cubicBezTo>
                    <a:pt x="1340154" y="1653424"/>
                    <a:pt x="1321292" y="1661237"/>
                    <a:pt x="1301624" y="1661237"/>
                  </a:cubicBezTo>
                  <a:lnTo>
                    <a:pt x="74156" y="1661237"/>
                  </a:lnTo>
                  <a:cubicBezTo>
                    <a:pt x="54489" y="1661237"/>
                    <a:pt x="35627" y="1653424"/>
                    <a:pt x="21720" y="1639517"/>
                  </a:cubicBezTo>
                  <a:cubicBezTo>
                    <a:pt x="7813" y="1625610"/>
                    <a:pt x="0" y="1606748"/>
                    <a:pt x="0" y="1587081"/>
                  </a:cubicBezTo>
                  <a:lnTo>
                    <a:pt x="0" y="74156"/>
                  </a:lnTo>
                  <a:cubicBezTo>
                    <a:pt x="0" y="54489"/>
                    <a:pt x="7813" y="35627"/>
                    <a:pt x="21720" y="21720"/>
                  </a:cubicBezTo>
                  <a:cubicBezTo>
                    <a:pt x="35627" y="7813"/>
                    <a:pt x="54489" y="0"/>
                    <a:pt x="74156" y="0"/>
                  </a:cubicBez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lIns="35535" tIns="35535" rIns="35535" bIns="3553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30481" y="4185459"/>
            <a:ext cx="7964039" cy="4610290"/>
            <a:chOff x="0" y="0"/>
            <a:chExt cx="2998559" cy="17358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98559" cy="1735831"/>
            </a:xfrm>
            <a:custGeom>
              <a:avLst/>
              <a:gdLst/>
              <a:ahLst/>
              <a:cxnLst/>
              <a:rect l="l" t="t" r="r" b="b"/>
              <a:pathLst>
                <a:path w="2998559" h="1735831">
                  <a:moveTo>
                    <a:pt x="34024" y="0"/>
                  </a:moveTo>
                  <a:lnTo>
                    <a:pt x="2964536" y="0"/>
                  </a:lnTo>
                  <a:cubicBezTo>
                    <a:pt x="2973559" y="0"/>
                    <a:pt x="2982213" y="3585"/>
                    <a:pt x="2988594" y="9965"/>
                  </a:cubicBezTo>
                  <a:cubicBezTo>
                    <a:pt x="2994975" y="16346"/>
                    <a:pt x="2998559" y="25000"/>
                    <a:pt x="2998559" y="34024"/>
                  </a:cubicBezTo>
                  <a:lnTo>
                    <a:pt x="2998559" y="1701807"/>
                  </a:lnTo>
                  <a:cubicBezTo>
                    <a:pt x="2998559" y="1710831"/>
                    <a:pt x="2994975" y="1719485"/>
                    <a:pt x="2988594" y="1725866"/>
                  </a:cubicBezTo>
                  <a:cubicBezTo>
                    <a:pt x="2982213" y="1732247"/>
                    <a:pt x="2973559" y="1735831"/>
                    <a:pt x="2964536" y="1735831"/>
                  </a:cubicBezTo>
                  <a:lnTo>
                    <a:pt x="34024" y="1735831"/>
                  </a:lnTo>
                  <a:cubicBezTo>
                    <a:pt x="25000" y="1735831"/>
                    <a:pt x="16346" y="1732247"/>
                    <a:pt x="9965" y="1725866"/>
                  </a:cubicBezTo>
                  <a:cubicBezTo>
                    <a:pt x="3585" y="1719485"/>
                    <a:pt x="0" y="1710831"/>
                    <a:pt x="0" y="1701807"/>
                  </a:cubicBezTo>
                  <a:lnTo>
                    <a:pt x="0" y="34024"/>
                  </a:lnTo>
                  <a:cubicBezTo>
                    <a:pt x="0" y="25000"/>
                    <a:pt x="3585" y="16346"/>
                    <a:pt x="9965" y="9965"/>
                  </a:cubicBezTo>
                  <a:cubicBezTo>
                    <a:pt x="16346" y="3585"/>
                    <a:pt x="25000" y="0"/>
                    <a:pt x="340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998559" cy="1773931"/>
            </a:xfrm>
            <a:prstGeom prst="rect">
              <a:avLst/>
            </a:prstGeom>
          </p:spPr>
          <p:txBody>
            <a:bodyPr lIns="35535" tIns="35535" rIns="35535" bIns="3553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73535" y="4284519"/>
            <a:ext cx="3654011" cy="4412170"/>
            <a:chOff x="0" y="0"/>
            <a:chExt cx="1375781" cy="16612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5781" cy="1661237"/>
            </a:xfrm>
            <a:custGeom>
              <a:avLst/>
              <a:gdLst/>
              <a:ahLst/>
              <a:cxnLst/>
              <a:rect l="l" t="t" r="r" b="b"/>
              <a:pathLst>
                <a:path w="1375781" h="1661237">
                  <a:moveTo>
                    <a:pt x="74156" y="0"/>
                  </a:moveTo>
                  <a:lnTo>
                    <a:pt x="1301624" y="0"/>
                  </a:lnTo>
                  <a:cubicBezTo>
                    <a:pt x="1321292" y="0"/>
                    <a:pt x="1340154" y="7813"/>
                    <a:pt x="1354061" y="21720"/>
                  </a:cubicBezTo>
                  <a:cubicBezTo>
                    <a:pt x="1367968" y="35627"/>
                    <a:pt x="1375781" y="54489"/>
                    <a:pt x="1375781" y="74156"/>
                  </a:cubicBezTo>
                  <a:lnTo>
                    <a:pt x="1375781" y="1587081"/>
                  </a:lnTo>
                  <a:cubicBezTo>
                    <a:pt x="1375781" y="1606748"/>
                    <a:pt x="1367968" y="1625610"/>
                    <a:pt x="1354061" y="1639517"/>
                  </a:cubicBezTo>
                  <a:cubicBezTo>
                    <a:pt x="1340154" y="1653424"/>
                    <a:pt x="1321292" y="1661237"/>
                    <a:pt x="1301624" y="1661237"/>
                  </a:cubicBezTo>
                  <a:lnTo>
                    <a:pt x="74156" y="1661237"/>
                  </a:lnTo>
                  <a:cubicBezTo>
                    <a:pt x="54489" y="1661237"/>
                    <a:pt x="35627" y="1653424"/>
                    <a:pt x="21720" y="1639517"/>
                  </a:cubicBezTo>
                  <a:cubicBezTo>
                    <a:pt x="7813" y="1625610"/>
                    <a:pt x="0" y="1606748"/>
                    <a:pt x="0" y="1587081"/>
                  </a:cubicBezTo>
                  <a:lnTo>
                    <a:pt x="0" y="74156"/>
                  </a:lnTo>
                  <a:cubicBezTo>
                    <a:pt x="0" y="54489"/>
                    <a:pt x="7813" y="35627"/>
                    <a:pt x="21720" y="21720"/>
                  </a:cubicBezTo>
                  <a:cubicBezTo>
                    <a:pt x="35627" y="7813"/>
                    <a:pt x="54489" y="0"/>
                    <a:pt x="74156" y="0"/>
                  </a:cubicBez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lIns="35535" tIns="35535" rIns="35535" bIns="3553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46233" y="4508915"/>
            <a:ext cx="3181429" cy="374249"/>
            <a:chOff x="0" y="0"/>
            <a:chExt cx="1197847" cy="1409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97847" cy="140909"/>
            </a:xfrm>
            <a:custGeom>
              <a:avLst/>
              <a:gdLst/>
              <a:ahLst/>
              <a:cxnLst/>
              <a:rect l="l" t="t" r="r" b="b"/>
              <a:pathLst>
                <a:path w="1197847" h="140909">
                  <a:moveTo>
                    <a:pt x="70455" y="0"/>
                  </a:moveTo>
                  <a:lnTo>
                    <a:pt x="1127393" y="0"/>
                  </a:lnTo>
                  <a:cubicBezTo>
                    <a:pt x="1166304" y="0"/>
                    <a:pt x="1197847" y="31544"/>
                    <a:pt x="1197847" y="70455"/>
                  </a:cubicBezTo>
                  <a:lnTo>
                    <a:pt x="1197847" y="70455"/>
                  </a:lnTo>
                  <a:cubicBezTo>
                    <a:pt x="1197847" y="89140"/>
                    <a:pt x="1190425" y="107061"/>
                    <a:pt x="1177212" y="120274"/>
                  </a:cubicBezTo>
                  <a:cubicBezTo>
                    <a:pt x="1163999" y="133486"/>
                    <a:pt x="1146079" y="140909"/>
                    <a:pt x="1127393" y="140909"/>
                  </a:cubicBezTo>
                  <a:lnTo>
                    <a:pt x="70455" y="140909"/>
                  </a:lnTo>
                  <a:cubicBezTo>
                    <a:pt x="31544" y="140909"/>
                    <a:pt x="0" y="109366"/>
                    <a:pt x="0" y="70455"/>
                  </a:cubicBezTo>
                  <a:lnTo>
                    <a:pt x="0" y="70455"/>
                  </a:lnTo>
                  <a:cubicBezTo>
                    <a:pt x="0" y="31544"/>
                    <a:pt x="31544" y="0"/>
                    <a:pt x="704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197847" cy="179009"/>
            </a:xfrm>
            <a:prstGeom prst="rect">
              <a:avLst/>
            </a:prstGeom>
          </p:spPr>
          <p:txBody>
            <a:bodyPr lIns="35535" tIns="35535" rIns="35535" bIns="3553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-24000">
            <a:off x="1864618" y="5164113"/>
            <a:ext cx="1821604" cy="1678453"/>
          </a:xfrm>
          <a:custGeom>
            <a:avLst/>
            <a:gdLst/>
            <a:ahLst/>
            <a:cxnLst/>
            <a:rect l="l" t="t" r="r" b="b"/>
            <a:pathLst>
              <a:path w="1821604" h="1678453">
                <a:moveTo>
                  <a:pt x="11630" y="0"/>
                </a:moveTo>
                <a:lnTo>
                  <a:pt x="1821604" y="12636"/>
                </a:lnTo>
                <a:lnTo>
                  <a:pt x="1809974" y="1678453"/>
                </a:lnTo>
                <a:lnTo>
                  <a:pt x="0" y="1665817"/>
                </a:lnTo>
                <a:lnTo>
                  <a:pt x="11630" y="0"/>
                </a:lnTo>
                <a:close/>
              </a:path>
            </a:pathLst>
          </a:custGeom>
          <a:blipFill>
            <a:blip r:embed="rId2"/>
            <a:stretch>
              <a:fillRect l="-48299" t="-63035" r="-205451" b="-349030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8" name="Group 18"/>
          <p:cNvGrpSpPr/>
          <p:nvPr/>
        </p:nvGrpSpPr>
        <p:grpSpPr>
          <a:xfrm rot="2634424">
            <a:off x="3387822" y="7035084"/>
            <a:ext cx="911315" cy="602770"/>
            <a:chOff x="0" y="0"/>
            <a:chExt cx="812800" cy="53760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537609"/>
            </a:xfrm>
            <a:custGeom>
              <a:avLst/>
              <a:gdLst/>
              <a:ahLst/>
              <a:cxnLst/>
              <a:rect l="l" t="t" r="r" b="b"/>
              <a:pathLst>
                <a:path w="812800" h="537609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lIns="35535" tIns="35535" rIns="35535" bIns="3553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871227" y="4505830"/>
            <a:ext cx="3258628" cy="33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4"/>
              </a:lnSpc>
              <a:spcBef>
                <a:spcPct val="0"/>
              </a:spcBef>
            </a:pPr>
            <a:r>
              <a:rPr lang="en-US" sz="1888" spc="10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CLASSIFICAR VOCALS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74818" y="7492496"/>
            <a:ext cx="666284" cy="96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77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5792849" y="4508915"/>
            <a:ext cx="3456320" cy="374249"/>
            <a:chOff x="0" y="0"/>
            <a:chExt cx="1301347" cy="1409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01347" cy="140909"/>
            </a:xfrm>
            <a:custGeom>
              <a:avLst/>
              <a:gdLst/>
              <a:ahLst/>
              <a:cxnLst/>
              <a:rect l="l" t="t" r="r" b="b"/>
              <a:pathLst>
                <a:path w="1301347" h="140909">
                  <a:moveTo>
                    <a:pt x="70455" y="0"/>
                  </a:moveTo>
                  <a:lnTo>
                    <a:pt x="1230893" y="0"/>
                  </a:lnTo>
                  <a:cubicBezTo>
                    <a:pt x="1249578" y="0"/>
                    <a:pt x="1267499" y="7423"/>
                    <a:pt x="1280712" y="20636"/>
                  </a:cubicBezTo>
                  <a:cubicBezTo>
                    <a:pt x="1293924" y="33848"/>
                    <a:pt x="1301347" y="51769"/>
                    <a:pt x="1301347" y="70455"/>
                  </a:cubicBezTo>
                  <a:lnTo>
                    <a:pt x="1301347" y="70455"/>
                  </a:lnTo>
                  <a:cubicBezTo>
                    <a:pt x="1301347" y="109366"/>
                    <a:pt x="1269804" y="140909"/>
                    <a:pt x="1230893" y="140909"/>
                  </a:cubicBezTo>
                  <a:lnTo>
                    <a:pt x="70455" y="140909"/>
                  </a:lnTo>
                  <a:cubicBezTo>
                    <a:pt x="31544" y="140909"/>
                    <a:pt x="0" y="109366"/>
                    <a:pt x="0" y="70455"/>
                  </a:cubicBezTo>
                  <a:lnTo>
                    <a:pt x="0" y="70455"/>
                  </a:lnTo>
                  <a:cubicBezTo>
                    <a:pt x="0" y="31544"/>
                    <a:pt x="31544" y="0"/>
                    <a:pt x="704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301347" cy="179009"/>
            </a:xfrm>
            <a:prstGeom prst="rect">
              <a:avLst/>
            </a:prstGeom>
          </p:spPr>
          <p:txBody>
            <a:bodyPr lIns="35535" tIns="35535" rIns="35535" bIns="3553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92849" y="4505830"/>
            <a:ext cx="3456320" cy="33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4"/>
              </a:lnSpc>
              <a:spcBef>
                <a:spcPct val="0"/>
              </a:spcBef>
            </a:pPr>
            <a:r>
              <a:rPr lang="en-US" sz="1888" spc="10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CLASSIFICAR PARAULES</a:t>
            </a:r>
          </a:p>
        </p:txBody>
      </p:sp>
      <p:sp>
        <p:nvSpPr>
          <p:cNvPr id="27" name="Freeform 27"/>
          <p:cNvSpPr/>
          <p:nvPr/>
        </p:nvSpPr>
        <p:spPr>
          <a:xfrm>
            <a:off x="5956541" y="5170411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8" name="Freeform 28"/>
          <p:cNvSpPr/>
          <p:nvPr/>
        </p:nvSpPr>
        <p:spPr>
          <a:xfrm>
            <a:off x="6450480" y="5170411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40" y="0"/>
                </a:lnTo>
                <a:lnTo>
                  <a:pt x="493940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9" name="Freeform 29"/>
          <p:cNvSpPr/>
          <p:nvPr/>
        </p:nvSpPr>
        <p:spPr>
          <a:xfrm>
            <a:off x="6944420" y="5170411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0" name="Freeform 30"/>
          <p:cNvSpPr/>
          <p:nvPr/>
        </p:nvSpPr>
        <p:spPr>
          <a:xfrm>
            <a:off x="5956541" y="5664350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1" name="Freeform 31"/>
          <p:cNvSpPr/>
          <p:nvPr/>
        </p:nvSpPr>
        <p:spPr>
          <a:xfrm>
            <a:off x="6450480" y="5664350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40" y="0"/>
                </a:lnTo>
                <a:lnTo>
                  <a:pt x="493940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2" name="Freeform 32"/>
          <p:cNvSpPr/>
          <p:nvPr/>
        </p:nvSpPr>
        <p:spPr>
          <a:xfrm>
            <a:off x="6944420" y="5664350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3" name="Freeform 33"/>
          <p:cNvSpPr/>
          <p:nvPr/>
        </p:nvSpPr>
        <p:spPr>
          <a:xfrm>
            <a:off x="5956541" y="6158289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40"/>
                </a:lnTo>
                <a:lnTo>
                  <a:pt x="0" y="4939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4" name="Freeform 34"/>
          <p:cNvSpPr/>
          <p:nvPr/>
        </p:nvSpPr>
        <p:spPr>
          <a:xfrm>
            <a:off x="6450480" y="6158289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40" y="0"/>
                </a:lnTo>
                <a:lnTo>
                  <a:pt x="493940" y="493940"/>
                </a:lnTo>
                <a:lnTo>
                  <a:pt x="0" y="4939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5" name="Freeform 35"/>
          <p:cNvSpPr/>
          <p:nvPr/>
        </p:nvSpPr>
        <p:spPr>
          <a:xfrm>
            <a:off x="6944420" y="6158289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40"/>
                </a:lnTo>
                <a:lnTo>
                  <a:pt x="0" y="4939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grpSp>
        <p:nvGrpSpPr>
          <p:cNvPr id="36" name="Group 36"/>
          <p:cNvGrpSpPr/>
          <p:nvPr/>
        </p:nvGrpSpPr>
        <p:grpSpPr>
          <a:xfrm rot="2634424">
            <a:off x="7287640" y="6812945"/>
            <a:ext cx="911315" cy="602770"/>
            <a:chOff x="0" y="0"/>
            <a:chExt cx="812800" cy="53760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537609"/>
            </a:xfrm>
            <a:custGeom>
              <a:avLst/>
              <a:gdLst/>
              <a:ahLst/>
              <a:cxnLst/>
              <a:rect l="l" t="t" r="r" b="b"/>
              <a:pathLst>
                <a:path w="812800" h="537609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lIns="35535" tIns="35535" rIns="35535" bIns="3553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7338492" y="7668666"/>
            <a:ext cx="1769289" cy="497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3"/>
              </a:lnSpc>
            </a:pPr>
            <a:r>
              <a:rPr lang="en-US" sz="391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ATTACK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571937" y="3840004"/>
            <a:ext cx="1881126" cy="34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2750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PRINCIPALS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11763298" y="4185459"/>
            <a:ext cx="3887705" cy="4610290"/>
            <a:chOff x="0" y="0"/>
            <a:chExt cx="1463769" cy="173583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463769" cy="1735831"/>
            </a:xfrm>
            <a:custGeom>
              <a:avLst/>
              <a:gdLst/>
              <a:ahLst/>
              <a:cxnLst/>
              <a:rect l="l" t="t" r="r" b="b"/>
              <a:pathLst>
                <a:path w="1463769" h="1735831">
                  <a:moveTo>
                    <a:pt x="69698" y="0"/>
                  </a:moveTo>
                  <a:lnTo>
                    <a:pt x="1394071" y="0"/>
                  </a:lnTo>
                  <a:cubicBezTo>
                    <a:pt x="1412556" y="0"/>
                    <a:pt x="1430284" y="7343"/>
                    <a:pt x="1443355" y="20414"/>
                  </a:cubicBezTo>
                  <a:cubicBezTo>
                    <a:pt x="1456426" y="33485"/>
                    <a:pt x="1463769" y="51213"/>
                    <a:pt x="1463769" y="69698"/>
                  </a:cubicBezTo>
                  <a:lnTo>
                    <a:pt x="1463769" y="1666133"/>
                  </a:lnTo>
                  <a:cubicBezTo>
                    <a:pt x="1463769" y="1684618"/>
                    <a:pt x="1456426" y="1702346"/>
                    <a:pt x="1443355" y="1715417"/>
                  </a:cubicBezTo>
                  <a:cubicBezTo>
                    <a:pt x="1430284" y="1728488"/>
                    <a:pt x="1412556" y="1735831"/>
                    <a:pt x="1394071" y="1735831"/>
                  </a:cubicBezTo>
                  <a:lnTo>
                    <a:pt x="69698" y="1735831"/>
                  </a:lnTo>
                  <a:cubicBezTo>
                    <a:pt x="51213" y="1735831"/>
                    <a:pt x="33485" y="1728488"/>
                    <a:pt x="20414" y="1715417"/>
                  </a:cubicBezTo>
                  <a:cubicBezTo>
                    <a:pt x="7343" y="1702346"/>
                    <a:pt x="0" y="1684618"/>
                    <a:pt x="0" y="1666133"/>
                  </a:cubicBezTo>
                  <a:lnTo>
                    <a:pt x="0" y="69698"/>
                  </a:lnTo>
                  <a:cubicBezTo>
                    <a:pt x="0" y="51213"/>
                    <a:pt x="7343" y="33485"/>
                    <a:pt x="20414" y="20414"/>
                  </a:cubicBezTo>
                  <a:cubicBezTo>
                    <a:pt x="33485" y="7343"/>
                    <a:pt x="51213" y="0"/>
                    <a:pt x="696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1463769" cy="1773931"/>
            </a:xfrm>
            <a:prstGeom prst="rect">
              <a:avLst/>
            </a:prstGeom>
          </p:spPr>
          <p:txBody>
            <a:bodyPr lIns="35535" tIns="35535" rIns="35535" bIns="3553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1880145" y="4284519"/>
            <a:ext cx="3654011" cy="4412170"/>
            <a:chOff x="0" y="0"/>
            <a:chExt cx="1375781" cy="1661237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375781" cy="1661237"/>
            </a:xfrm>
            <a:custGeom>
              <a:avLst/>
              <a:gdLst/>
              <a:ahLst/>
              <a:cxnLst/>
              <a:rect l="l" t="t" r="r" b="b"/>
              <a:pathLst>
                <a:path w="1375781" h="1661237">
                  <a:moveTo>
                    <a:pt x="74156" y="0"/>
                  </a:moveTo>
                  <a:lnTo>
                    <a:pt x="1301624" y="0"/>
                  </a:lnTo>
                  <a:cubicBezTo>
                    <a:pt x="1321292" y="0"/>
                    <a:pt x="1340154" y="7813"/>
                    <a:pt x="1354061" y="21720"/>
                  </a:cubicBezTo>
                  <a:cubicBezTo>
                    <a:pt x="1367968" y="35627"/>
                    <a:pt x="1375781" y="54489"/>
                    <a:pt x="1375781" y="74156"/>
                  </a:cubicBezTo>
                  <a:lnTo>
                    <a:pt x="1375781" y="1587081"/>
                  </a:lnTo>
                  <a:cubicBezTo>
                    <a:pt x="1375781" y="1606748"/>
                    <a:pt x="1367968" y="1625610"/>
                    <a:pt x="1354061" y="1639517"/>
                  </a:cubicBezTo>
                  <a:cubicBezTo>
                    <a:pt x="1340154" y="1653424"/>
                    <a:pt x="1321292" y="1661237"/>
                    <a:pt x="1301624" y="1661237"/>
                  </a:cubicBezTo>
                  <a:lnTo>
                    <a:pt x="74156" y="1661237"/>
                  </a:lnTo>
                  <a:cubicBezTo>
                    <a:pt x="54489" y="1661237"/>
                    <a:pt x="35627" y="1653424"/>
                    <a:pt x="21720" y="1639517"/>
                  </a:cubicBezTo>
                  <a:cubicBezTo>
                    <a:pt x="7813" y="1625610"/>
                    <a:pt x="0" y="1606748"/>
                    <a:pt x="0" y="1587081"/>
                  </a:cubicBezTo>
                  <a:lnTo>
                    <a:pt x="0" y="74156"/>
                  </a:lnTo>
                  <a:cubicBezTo>
                    <a:pt x="0" y="54489"/>
                    <a:pt x="7813" y="35627"/>
                    <a:pt x="21720" y="21720"/>
                  </a:cubicBezTo>
                  <a:cubicBezTo>
                    <a:pt x="35627" y="7813"/>
                    <a:pt x="54489" y="0"/>
                    <a:pt x="74156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lIns="35535" tIns="35535" rIns="35535" bIns="3553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2572327" y="4508915"/>
            <a:ext cx="2221904" cy="374249"/>
            <a:chOff x="0" y="0"/>
            <a:chExt cx="836574" cy="14090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36575" cy="140909"/>
            </a:xfrm>
            <a:custGeom>
              <a:avLst/>
              <a:gdLst/>
              <a:ahLst/>
              <a:cxnLst/>
              <a:rect l="l" t="t" r="r" b="b"/>
              <a:pathLst>
                <a:path w="836575" h="140909">
                  <a:moveTo>
                    <a:pt x="70455" y="0"/>
                  </a:moveTo>
                  <a:lnTo>
                    <a:pt x="766120" y="0"/>
                  </a:lnTo>
                  <a:cubicBezTo>
                    <a:pt x="784806" y="0"/>
                    <a:pt x="802726" y="7423"/>
                    <a:pt x="815939" y="20636"/>
                  </a:cubicBezTo>
                  <a:cubicBezTo>
                    <a:pt x="829152" y="33848"/>
                    <a:pt x="836575" y="51769"/>
                    <a:pt x="836575" y="70455"/>
                  </a:cubicBezTo>
                  <a:lnTo>
                    <a:pt x="836575" y="70455"/>
                  </a:lnTo>
                  <a:cubicBezTo>
                    <a:pt x="836575" y="109366"/>
                    <a:pt x="805031" y="140909"/>
                    <a:pt x="766120" y="140909"/>
                  </a:cubicBezTo>
                  <a:lnTo>
                    <a:pt x="70455" y="140909"/>
                  </a:lnTo>
                  <a:cubicBezTo>
                    <a:pt x="31544" y="140909"/>
                    <a:pt x="0" y="109366"/>
                    <a:pt x="0" y="70455"/>
                  </a:cubicBezTo>
                  <a:lnTo>
                    <a:pt x="0" y="70455"/>
                  </a:lnTo>
                  <a:cubicBezTo>
                    <a:pt x="0" y="31544"/>
                    <a:pt x="31544" y="0"/>
                    <a:pt x="704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36574" cy="179009"/>
            </a:xfrm>
            <a:prstGeom prst="rect">
              <a:avLst/>
            </a:prstGeom>
          </p:spPr>
          <p:txBody>
            <a:bodyPr lIns="35535" tIns="35535" rIns="35535" bIns="3553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2077837" y="4505830"/>
            <a:ext cx="3258628" cy="33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4"/>
              </a:lnSpc>
              <a:spcBef>
                <a:spcPct val="0"/>
              </a:spcBef>
            </a:pPr>
            <a:r>
              <a:rPr lang="en-US" sz="1888" spc="10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PREDIR FRASES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266590" y="7714137"/>
            <a:ext cx="3011742" cy="377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2"/>
              </a:lnSpc>
            </a:pPr>
            <a:r>
              <a:rPr lang="en-US" sz="293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ATTACK THE BASE</a:t>
            </a:r>
          </a:p>
        </p:txBody>
      </p:sp>
      <p:grpSp>
        <p:nvGrpSpPr>
          <p:cNvPr id="52" name="Group 52"/>
          <p:cNvGrpSpPr/>
          <p:nvPr/>
        </p:nvGrpSpPr>
        <p:grpSpPr>
          <a:xfrm rot="5400000">
            <a:off x="13479322" y="7211560"/>
            <a:ext cx="455657" cy="301385"/>
            <a:chOff x="0" y="0"/>
            <a:chExt cx="812800" cy="537609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537609"/>
            </a:xfrm>
            <a:custGeom>
              <a:avLst/>
              <a:gdLst/>
              <a:ahLst/>
              <a:cxnLst/>
              <a:rect l="l" t="t" r="r" b="b"/>
              <a:pathLst>
                <a:path w="812800" h="537609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lIns="35535" tIns="35535" rIns="35535" bIns="3553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2835168" y="3840004"/>
            <a:ext cx="1743966" cy="34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2750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 FUTUR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0" y="945790"/>
            <a:ext cx="7067671" cy="1391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OBJECTIUS</a:t>
            </a:r>
          </a:p>
        </p:txBody>
      </p:sp>
      <p:sp>
        <p:nvSpPr>
          <p:cNvPr id="57" name="Freeform 57"/>
          <p:cNvSpPr/>
          <p:nvPr/>
        </p:nvSpPr>
        <p:spPr>
          <a:xfrm>
            <a:off x="12266590" y="5018011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8" name="Freeform 58"/>
          <p:cNvSpPr/>
          <p:nvPr/>
        </p:nvSpPr>
        <p:spPr>
          <a:xfrm>
            <a:off x="12760529" y="5018011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40" y="0"/>
                </a:lnTo>
                <a:lnTo>
                  <a:pt x="493940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9" name="Freeform 59"/>
          <p:cNvSpPr/>
          <p:nvPr/>
        </p:nvSpPr>
        <p:spPr>
          <a:xfrm>
            <a:off x="13254469" y="5018011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0" name="Freeform 60"/>
          <p:cNvSpPr/>
          <p:nvPr/>
        </p:nvSpPr>
        <p:spPr>
          <a:xfrm>
            <a:off x="12266590" y="5511950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1" name="Freeform 61"/>
          <p:cNvSpPr/>
          <p:nvPr/>
        </p:nvSpPr>
        <p:spPr>
          <a:xfrm>
            <a:off x="12760529" y="5511950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40" y="0"/>
                </a:lnTo>
                <a:lnTo>
                  <a:pt x="493940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2" name="Freeform 62"/>
          <p:cNvSpPr/>
          <p:nvPr/>
        </p:nvSpPr>
        <p:spPr>
          <a:xfrm>
            <a:off x="13254469" y="5511950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3" name="Freeform 63"/>
          <p:cNvSpPr/>
          <p:nvPr/>
        </p:nvSpPr>
        <p:spPr>
          <a:xfrm>
            <a:off x="12266590" y="6005889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40"/>
                </a:lnTo>
                <a:lnTo>
                  <a:pt x="0" y="4939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4" name="Freeform 64"/>
          <p:cNvSpPr/>
          <p:nvPr/>
        </p:nvSpPr>
        <p:spPr>
          <a:xfrm>
            <a:off x="12760529" y="6005889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40" y="0"/>
                </a:lnTo>
                <a:lnTo>
                  <a:pt x="493940" y="493940"/>
                </a:lnTo>
                <a:lnTo>
                  <a:pt x="0" y="4939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5" name="Freeform 65"/>
          <p:cNvSpPr/>
          <p:nvPr/>
        </p:nvSpPr>
        <p:spPr>
          <a:xfrm>
            <a:off x="13254469" y="6005889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40"/>
                </a:lnTo>
                <a:lnTo>
                  <a:pt x="0" y="4939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6" name="Freeform 66"/>
          <p:cNvSpPr/>
          <p:nvPr/>
        </p:nvSpPr>
        <p:spPr>
          <a:xfrm>
            <a:off x="12418990" y="5170411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7" name="Freeform 67"/>
          <p:cNvSpPr/>
          <p:nvPr/>
        </p:nvSpPr>
        <p:spPr>
          <a:xfrm>
            <a:off x="12912929" y="5170411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40" y="0"/>
                </a:lnTo>
                <a:lnTo>
                  <a:pt x="493940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8" name="Freeform 68"/>
          <p:cNvSpPr/>
          <p:nvPr/>
        </p:nvSpPr>
        <p:spPr>
          <a:xfrm>
            <a:off x="13406869" y="5170411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9" name="Freeform 69"/>
          <p:cNvSpPr/>
          <p:nvPr/>
        </p:nvSpPr>
        <p:spPr>
          <a:xfrm>
            <a:off x="12418990" y="5664350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0" name="Freeform 70"/>
          <p:cNvSpPr/>
          <p:nvPr/>
        </p:nvSpPr>
        <p:spPr>
          <a:xfrm>
            <a:off x="12912929" y="5664350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40" y="0"/>
                </a:lnTo>
                <a:lnTo>
                  <a:pt x="493940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1" name="Freeform 71"/>
          <p:cNvSpPr/>
          <p:nvPr/>
        </p:nvSpPr>
        <p:spPr>
          <a:xfrm>
            <a:off x="13406869" y="5664350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2" name="Freeform 72"/>
          <p:cNvSpPr/>
          <p:nvPr/>
        </p:nvSpPr>
        <p:spPr>
          <a:xfrm>
            <a:off x="12418990" y="6158289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40"/>
                </a:lnTo>
                <a:lnTo>
                  <a:pt x="0" y="4939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3" name="Freeform 73"/>
          <p:cNvSpPr/>
          <p:nvPr/>
        </p:nvSpPr>
        <p:spPr>
          <a:xfrm>
            <a:off x="12912929" y="6158289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40" y="0"/>
                </a:lnTo>
                <a:lnTo>
                  <a:pt x="493940" y="493940"/>
                </a:lnTo>
                <a:lnTo>
                  <a:pt x="0" y="4939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4" name="Freeform 74"/>
          <p:cNvSpPr/>
          <p:nvPr/>
        </p:nvSpPr>
        <p:spPr>
          <a:xfrm>
            <a:off x="13406869" y="6158289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40"/>
                </a:lnTo>
                <a:lnTo>
                  <a:pt x="0" y="4939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5" name="Freeform 75"/>
          <p:cNvSpPr/>
          <p:nvPr/>
        </p:nvSpPr>
        <p:spPr>
          <a:xfrm>
            <a:off x="12571390" y="5322811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6" name="Freeform 76"/>
          <p:cNvSpPr/>
          <p:nvPr/>
        </p:nvSpPr>
        <p:spPr>
          <a:xfrm>
            <a:off x="13065329" y="5322811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40" y="0"/>
                </a:lnTo>
                <a:lnTo>
                  <a:pt x="493940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7" name="Freeform 77"/>
          <p:cNvSpPr/>
          <p:nvPr/>
        </p:nvSpPr>
        <p:spPr>
          <a:xfrm>
            <a:off x="13559269" y="5322811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8" name="Freeform 78"/>
          <p:cNvSpPr/>
          <p:nvPr/>
        </p:nvSpPr>
        <p:spPr>
          <a:xfrm>
            <a:off x="12571390" y="5816750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9" name="Freeform 79"/>
          <p:cNvSpPr/>
          <p:nvPr/>
        </p:nvSpPr>
        <p:spPr>
          <a:xfrm>
            <a:off x="13065329" y="5816750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40" y="0"/>
                </a:lnTo>
                <a:lnTo>
                  <a:pt x="493940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80" name="Freeform 80"/>
          <p:cNvSpPr/>
          <p:nvPr/>
        </p:nvSpPr>
        <p:spPr>
          <a:xfrm>
            <a:off x="13559269" y="5816750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81" name="Freeform 81"/>
          <p:cNvSpPr/>
          <p:nvPr/>
        </p:nvSpPr>
        <p:spPr>
          <a:xfrm>
            <a:off x="12571390" y="6310689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40"/>
                </a:lnTo>
                <a:lnTo>
                  <a:pt x="0" y="4939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82" name="Freeform 82"/>
          <p:cNvSpPr/>
          <p:nvPr/>
        </p:nvSpPr>
        <p:spPr>
          <a:xfrm>
            <a:off x="13065329" y="6310689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40" y="0"/>
                </a:lnTo>
                <a:lnTo>
                  <a:pt x="493940" y="493940"/>
                </a:lnTo>
                <a:lnTo>
                  <a:pt x="0" y="4939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83" name="Freeform 83"/>
          <p:cNvSpPr/>
          <p:nvPr/>
        </p:nvSpPr>
        <p:spPr>
          <a:xfrm>
            <a:off x="13559269" y="6310689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40"/>
                </a:lnTo>
                <a:lnTo>
                  <a:pt x="0" y="4939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/>
      <p:bldP spid="22" grpId="0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9" grpId="0"/>
      <p:bldP spid="40" grpId="0"/>
      <p:bldP spid="50" grpId="0"/>
      <p:bldP spid="51" grpId="0"/>
      <p:bldP spid="55" grpId="0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7180"/>
            <a:ext cx="10429905" cy="1543050"/>
            <a:chOff x="0" y="0"/>
            <a:chExt cx="2746971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6971" cy="406400"/>
            </a:xfrm>
            <a:custGeom>
              <a:avLst/>
              <a:gdLst/>
              <a:ahLst/>
              <a:cxnLst/>
              <a:rect l="l" t="t" r="r" b="b"/>
              <a:pathLst>
                <a:path w="2746971" h="406400">
                  <a:moveTo>
                    <a:pt x="254377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543771" y="406400"/>
                  </a:lnTo>
                  <a:lnTo>
                    <a:pt x="2746971" y="203200"/>
                  </a:lnTo>
                  <a:lnTo>
                    <a:pt x="2543771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632671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79708" y="3211574"/>
            <a:ext cx="5223667" cy="6307508"/>
            <a:chOff x="0" y="0"/>
            <a:chExt cx="1375781" cy="16612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5781" cy="1661237"/>
            </a:xfrm>
            <a:custGeom>
              <a:avLst/>
              <a:gdLst/>
              <a:ahLst/>
              <a:cxnLst/>
              <a:rect l="l" t="t" r="r" b="b"/>
              <a:pathLst>
                <a:path w="1375781" h="1661237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1609364"/>
                  </a:lnTo>
                  <a:cubicBezTo>
                    <a:pt x="1375781" y="1638012"/>
                    <a:pt x="1352556" y="1661237"/>
                    <a:pt x="1323908" y="1661237"/>
                  </a:cubicBezTo>
                  <a:lnTo>
                    <a:pt x="51873" y="1661237"/>
                  </a:lnTo>
                  <a:cubicBezTo>
                    <a:pt x="38115" y="1661237"/>
                    <a:pt x="24921" y="1655771"/>
                    <a:pt x="15193" y="1646043"/>
                  </a:cubicBezTo>
                  <a:cubicBezTo>
                    <a:pt x="5465" y="1636315"/>
                    <a:pt x="0" y="1623121"/>
                    <a:pt x="0" y="1609364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532167" y="3211574"/>
            <a:ext cx="5223667" cy="6307508"/>
            <a:chOff x="0" y="0"/>
            <a:chExt cx="1375781" cy="16612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5781" cy="1661237"/>
            </a:xfrm>
            <a:custGeom>
              <a:avLst/>
              <a:gdLst/>
              <a:ahLst/>
              <a:cxnLst/>
              <a:rect l="l" t="t" r="r" b="b"/>
              <a:pathLst>
                <a:path w="1375781" h="1661237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1609364"/>
                  </a:lnTo>
                  <a:cubicBezTo>
                    <a:pt x="1375781" y="1638012"/>
                    <a:pt x="1352556" y="1661237"/>
                    <a:pt x="1323908" y="1661237"/>
                  </a:cubicBezTo>
                  <a:lnTo>
                    <a:pt x="51873" y="1661237"/>
                  </a:lnTo>
                  <a:cubicBezTo>
                    <a:pt x="38115" y="1661237"/>
                    <a:pt x="24921" y="1655771"/>
                    <a:pt x="15193" y="1646043"/>
                  </a:cubicBezTo>
                  <a:cubicBezTo>
                    <a:pt x="5465" y="1636315"/>
                    <a:pt x="0" y="1623121"/>
                    <a:pt x="0" y="1609364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4625" y="3211574"/>
            <a:ext cx="5223667" cy="6307508"/>
            <a:chOff x="0" y="0"/>
            <a:chExt cx="1375781" cy="16612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5781" cy="1661237"/>
            </a:xfrm>
            <a:custGeom>
              <a:avLst/>
              <a:gdLst/>
              <a:ahLst/>
              <a:cxnLst/>
              <a:rect l="l" t="t" r="r" b="b"/>
              <a:pathLst>
                <a:path w="1375781" h="1661237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1609364"/>
                  </a:lnTo>
                  <a:cubicBezTo>
                    <a:pt x="1375781" y="1638012"/>
                    <a:pt x="1352556" y="1661237"/>
                    <a:pt x="1323908" y="1661237"/>
                  </a:cubicBezTo>
                  <a:lnTo>
                    <a:pt x="51873" y="1661237"/>
                  </a:lnTo>
                  <a:cubicBezTo>
                    <a:pt x="38115" y="1661237"/>
                    <a:pt x="24921" y="1655771"/>
                    <a:pt x="15193" y="1646043"/>
                  </a:cubicBezTo>
                  <a:cubicBezTo>
                    <a:pt x="5465" y="1636315"/>
                    <a:pt x="0" y="1623121"/>
                    <a:pt x="0" y="1609364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F3E78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442481" y="3549655"/>
            <a:ext cx="1907954" cy="535015"/>
            <a:chOff x="0" y="0"/>
            <a:chExt cx="2543939" cy="713353"/>
          </a:xfrm>
        </p:grpSpPr>
        <p:grpSp>
          <p:nvGrpSpPr>
            <p:cNvPr id="15" name="Group 15"/>
            <p:cNvGrpSpPr/>
            <p:nvPr/>
          </p:nvGrpSpPr>
          <p:grpSpPr>
            <a:xfrm>
              <a:off x="30134" y="0"/>
              <a:ext cx="2483671" cy="713353"/>
              <a:chOff x="0" y="0"/>
              <a:chExt cx="490602" cy="14090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90602" cy="140909"/>
              </a:xfrm>
              <a:custGeom>
                <a:avLst/>
                <a:gdLst/>
                <a:ahLst/>
                <a:cxnLst/>
                <a:rect l="l" t="t" r="r" b="b"/>
                <a:pathLst>
                  <a:path w="490602" h="140909">
                    <a:moveTo>
                      <a:pt x="70455" y="0"/>
                    </a:moveTo>
                    <a:lnTo>
                      <a:pt x="420147" y="0"/>
                    </a:lnTo>
                    <a:cubicBezTo>
                      <a:pt x="459058" y="0"/>
                      <a:pt x="490602" y="31544"/>
                      <a:pt x="490602" y="70455"/>
                    </a:cubicBezTo>
                    <a:lnTo>
                      <a:pt x="490602" y="70455"/>
                    </a:lnTo>
                    <a:cubicBezTo>
                      <a:pt x="490602" y="109366"/>
                      <a:pt x="459058" y="140909"/>
                      <a:pt x="420147" y="140909"/>
                    </a:cubicBezTo>
                    <a:lnTo>
                      <a:pt x="70455" y="140909"/>
                    </a:lnTo>
                    <a:cubicBezTo>
                      <a:pt x="31544" y="140909"/>
                      <a:pt x="0" y="109366"/>
                      <a:pt x="0" y="70455"/>
                    </a:cubicBezTo>
                    <a:lnTo>
                      <a:pt x="0" y="70455"/>
                    </a:lnTo>
                    <a:cubicBezTo>
                      <a:pt x="0" y="31544"/>
                      <a:pt x="31544" y="0"/>
                      <a:pt x="704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490602" cy="1790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18222"/>
              <a:ext cx="2543939" cy="610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151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KANBAN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457778" y="3549655"/>
            <a:ext cx="1372443" cy="535015"/>
            <a:chOff x="0" y="0"/>
            <a:chExt cx="1829925" cy="713353"/>
          </a:xfrm>
        </p:grpSpPr>
        <p:grpSp>
          <p:nvGrpSpPr>
            <p:cNvPr id="20" name="Group 20"/>
            <p:cNvGrpSpPr/>
            <p:nvPr/>
          </p:nvGrpSpPr>
          <p:grpSpPr>
            <a:xfrm>
              <a:off x="21676" y="0"/>
              <a:ext cx="1786572" cy="713353"/>
              <a:chOff x="0" y="0"/>
              <a:chExt cx="352903" cy="14090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52903" cy="140909"/>
              </a:xfrm>
              <a:custGeom>
                <a:avLst/>
                <a:gdLst/>
                <a:ahLst/>
                <a:cxnLst/>
                <a:rect l="l" t="t" r="r" b="b"/>
                <a:pathLst>
                  <a:path w="352903" h="140909">
                    <a:moveTo>
                      <a:pt x="70455" y="0"/>
                    </a:moveTo>
                    <a:lnTo>
                      <a:pt x="282449" y="0"/>
                    </a:lnTo>
                    <a:cubicBezTo>
                      <a:pt x="321360" y="0"/>
                      <a:pt x="352903" y="31544"/>
                      <a:pt x="352903" y="70455"/>
                    </a:cubicBezTo>
                    <a:lnTo>
                      <a:pt x="352903" y="70455"/>
                    </a:lnTo>
                    <a:cubicBezTo>
                      <a:pt x="352903" y="89140"/>
                      <a:pt x="345480" y="107061"/>
                      <a:pt x="332268" y="120274"/>
                    </a:cubicBezTo>
                    <a:cubicBezTo>
                      <a:pt x="319055" y="133486"/>
                      <a:pt x="301134" y="140909"/>
                      <a:pt x="282449" y="140909"/>
                    </a:cubicBezTo>
                    <a:lnTo>
                      <a:pt x="70455" y="140909"/>
                    </a:lnTo>
                    <a:cubicBezTo>
                      <a:pt x="31544" y="140909"/>
                      <a:pt x="0" y="109366"/>
                      <a:pt x="0" y="70455"/>
                    </a:cubicBezTo>
                    <a:lnTo>
                      <a:pt x="0" y="70455"/>
                    </a:lnTo>
                    <a:cubicBezTo>
                      <a:pt x="0" y="31544"/>
                      <a:pt x="31544" y="0"/>
                      <a:pt x="704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352903" cy="1790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0" y="18222"/>
              <a:ext cx="1829925" cy="610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151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EINA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364552" y="3549655"/>
            <a:ext cx="3053980" cy="535015"/>
            <a:chOff x="0" y="0"/>
            <a:chExt cx="4071973" cy="713353"/>
          </a:xfrm>
        </p:grpSpPr>
        <p:grpSp>
          <p:nvGrpSpPr>
            <p:cNvPr id="25" name="Group 25"/>
            <p:cNvGrpSpPr/>
            <p:nvPr/>
          </p:nvGrpSpPr>
          <p:grpSpPr>
            <a:xfrm>
              <a:off x="48234" y="0"/>
              <a:ext cx="3975505" cy="713353"/>
              <a:chOff x="0" y="0"/>
              <a:chExt cx="785285" cy="140909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785285" cy="140909"/>
              </a:xfrm>
              <a:custGeom>
                <a:avLst/>
                <a:gdLst/>
                <a:ahLst/>
                <a:cxnLst/>
                <a:rect l="l" t="t" r="r" b="b"/>
                <a:pathLst>
                  <a:path w="785285" h="140909">
                    <a:moveTo>
                      <a:pt x="70455" y="0"/>
                    </a:moveTo>
                    <a:lnTo>
                      <a:pt x="714830" y="0"/>
                    </a:lnTo>
                    <a:cubicBezTo>
                      <a:pt x="733516" y="0"/>
                      <a:pt x="751437" y="7423"/>
                      <a:pt x="764649" y="20636"/>
                    </a:cubicBezTo>
                    <a:cubicBezTo>
                      <a:pt x="777862" y="33848"/>
                      <a:pt x="785285" y="51769"/>
                      <a:pt x="785285" y="70455"/>
                    </a:cubicBezTo>
                    <a:lnTo>
                      <a:pt x="785285" y="70455"/>
                    </a:lnTo>
                    <a:cubicBezTo>
                      <a:pt x="785285" y="109366"/>
                      <a:pt x="753741" y="140909"/>
                      <a:pt x="714830" y="140909"/>
                    </a:cubicBezTo>
                    <a:lnTo>
                      <a:pt x="70455" y="140909"/>
                    </a:lnTo>
                    <a:cubicBezTo>
                      <a:pt x="31544" y="140909"/>
                      <a:pt x="0" y="109366"/>
                      <a:pt x="0" y="70455"/>
                    </a:cubicBezTo>
                    <a:lnTo>
                      <a:pt x="0" y="70455"/>
                    </a:lnTo>
                    <a:cubicBezTo>
                      <a:pt x="0" y="31544"/>
                      <a:pt x="31544" y="0"/>
                      <a:pt x="704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785285" cy="1790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0" y="18222"/>
              <a:ext cx="4071973" cy="610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151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CRONOGRAMA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6739367" y="6036876"/>
            <a:ext cx="4809266" cy="656905"/>
          </a:xfrm>
          <a:custGeom>
            <a:avLst/>
            <a:gdLst/>
            <a:ahLst/>
            <a:cxnLst/>
            <a:rect l="l" t="t" r="r" b="b"/>
            <a:pathLst>
              <a:path w="4809266" h="656905">
                <a:moveTo>
                  <a:pt x="0" y="0"/>
                </a:moveTo>
                <a:lnTo>
                  <a:pt x="4809266" y="0"/>
                </a:lnTo>
                <a:lnTo>
                  <a:pt x="4809266" y="656905"/>
                </a:lnTo>
                <a:lnTo>
                  <a:pt x="0" y="656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0" name="Freeform 30"/>
          <p:cNvSpPr/>
          <p:nvPr/>
        </p:nvSpPr>
        <p:spPr>
          <a:xfrm>
            <a:off x="1687321" y="5022943"/>
            <a:ext cx="3418275" cy="2684770"/>
          </a:xfrm>
          <a:custGeom>
            <a:avLst/>
            <a:gdLst/>
            <a:ahLst/>
            <a:cxnLst/>
            <a:rect l="l" t="t" r="r" b="b"/>
            <a:pathLst>
              <a:path w="3418275" h="2684770">
                <a:moveTo>
                  <a:pt x="0" y="0"/>
                </a:moveTo>
                <a:lnTo>
                  <a:pt x="3418275" y="0"/>
                </a:lnTo>
                <a:lnTo>
                  <a:pt x="3418275" y="2684770"/>
                </a:lnTo>
                <a:lnTo>
                  <a:pt x="0" y="2684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1" name="Freeform 31"/>
          <p:cNvSpPr/>
          <p:nvPr/>
        </p:nvSpPr>
        <p:spPr>
          <a:xfrm>
            <a:off x="13481931" y="5382379"/>
            <a:ext cx="2819221" cy="1965899"/>
          </a:xfrm>
          <a:custGeom>
            <a:avLst/>
            <a:gdLst/>
            <a:ahLst/>
            <a:cxnLst/>
            <a:rect l="l" t="t" r="r" b="b"/>
            <a:pathLst>
              <a:path w="2819221" h="1965899">
                <a:moveTo>
                  <a:pt x="0" y="0"/>
                </a:moveTo>
                <a:lnTo>
                  <a:pt x="2819221" y="0"/>
                </a:lnTo>
                <a:lnTo>
                  <a:pt x="2819221" y="1965899"/>
                </a:lnTo>
                <a:lnTo>
                  <a:pt x="0" y="1965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57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2" name="TextBox 32"/>
          <p:cNvSpPr txBox="1"/>
          <p:nvPr/>
        </p:nvSpPr>
        <p:spPr>
          <a:xfrm>
            <a:off x="0" y="945790"/>
            <a:ext cx="9562466" cy="1391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METODOLOGIA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3410" y="8097759"/>
            <a:ext cx="4378481" cy="437848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91039" y="-2189241"/>
            <a:ext cx="4378481" cy="437848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27180"/>
            <a:ext cx="7458807" cy="1543050"/>
            <a:chOff x="0" y="0"/>
            <a:chExt cx="196446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64460" cy="406400"/>
            </a:xfrm>
            <a:custGeom>
              <a:avLst/>
              <a:gdLst/>
              <a:ahLst/>
              <a:cxnLst/>
              <a:rect l="l" t="t" r="r" b="b"/>
              <a:pathLst>
                <a:path w="1964460" h="40640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84122" y="727180"/>
            <a:ext cx="6778616" cy="1543050"/>
            <a:chOff x="0" y="0"/>
            <a:chExt cx="1785314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314" cy="406400"/>
            </a:xfrm>
            <a:custGeom>
              <a:avLst/>
              <a:gdLst/>
              <a:ahLst/>
              <a:cxnLst/>
              <a:rect l="l" t="t" r="r" b="b"/>
              <a:pathLst>
                <a:path w="1785314" h="406400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4142" y="1171575"/>
            <a:ext cx="6920758" cy="76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600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DESENVOLUPAMENT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88116" y="821965"/>
            <a:ext cx="5235566" cy="15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VOWEL RECOGNITION</a:t>
            </a:r>
          </a:p>
        </p:txBody>
      </p:sp>
      <p:sp>
        <p:nvSpPr>
          <p:cNvPr id="16" name="Freeform 16"/>
          <p:cNvSpPr/>
          <p:nvPr/>
        </p:nvSpPr>
        <p:spPr>
          <a:xfrm>
            <a:off x="2292506" y="3777638"/>
            <a:ext cx="2631812" cy="4644375"/>
          </a:xfrm>
          <a:custGeom>
            <a:avLst/>
            <a:gdLst/>
            <a:ahLst/>
            <a:cxnLst/>
            <a:rect l="l" t="t" r="r" b="b"/>
            <a:pathLst>
              <a:path w="2631812" h="4644375">
                <a:moveTo>
                  <a:pt x="0" y="0"/>
                </a:moveTo>
                <a:lnTo>
                  <a:pt x="2631812" y="0"/>
                </a:lnTo>
                <a:lnTo>
                  <a:pt x="2631812" y="4644375"/>
                </a:lnTo>
                <a:lnTo>
                  <a:pt x="0" y="464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7" name="TextBox 17"/>
          <p:cNvSpPr txBox="1"/>
          <p:nvPr/>
        </p:nvSpPr>
        <p:spPr>
          <a:xfrm>
            <a:off x="12495349" y="5369141"/>
            <a:ext cx="4599319" cy="1663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2"/>
              </a:lnSpc>
            </a:pPr>
            <a:r>
              <a:rPr lang="en-US" sz="6861" dirty="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80 DISTÀNCIES</a:t>
            </a:r>
          </a:p>
        </p:txBody>
      </p:sp>
      <p:sp>
        <p:nvSpPr>
          <p:cNvPr id="18" name="AutoShape 18"/>
          <p:cNvSpPr/>
          <p:nvPr/>
        </p:nvSpPr>
        <p:spPr>
          <a:xfrm>
            <a:off x="4924318" y="6099825"/>
            <a:ext cx="19812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19" name="AutoShape 19"/>
          <p:cNvSpPr/>
          <p:nvPr/>
        </p:nvSpPr>
        <p:spPr>
          <a:xfrm>
            <a:off x="10189231" y="6099825"/>
            <a:ext cx="2306118" cy="104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20" name="Freeform 20"/>
          <p:cNvSpPr/>
          <p:nvPr/>
        </p:nvSpPr>
        <p:spPr>
          <a:xfrm>
            <a:off x="6905518" y="3789439"/>
            <a:ext cx="3283713" cy="4644375"/>
          </a:xfrm>
          <a:custGeom>
            <a:avLst/>
            <a:gdLst/>
            <a:ahLst/>
            <a:cxnLst/>
            <a:rect l="l" t="t" r="r" b="b"/>
            <a:pathLst>
              <a:path w="3283713" h="4644375">
                <a:moveTo>
                  <a:pt x="0" y="0"/>
                </a:moveTo>
                <a:lnTo>
                  <a:pt x="3283713" y="0"/>
                </a:lnTo>
                <a:lnTo>
                  <a:pt x="3283713" y="4644375"/>
                </a:lnTo>
                <a:lnTo>
                  <a:pt x="0" y="4644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378" t="-1245" r="-64576" b="-33349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1" name="Freeform 21"/>
          <p:cNvSpPr/>
          <p:nvPr/>
        </p:nvSpPr>
        <p:spPr>
          <a:xfrm>
            <a:off x="8524203" y="7448283"/>
            <a:ext cx="46344" cy="46344"/>
          </a:xfrm>
          <a:custGeom>
            <a:avLst/>
            <a:gdLst/>
            <a:ahLst/>
            <a:cxnLst/>
            <a:rect l="l" t="t" r="r" b="b"/>
            <a:pathLst>
              <a:path w="46344" h="46344">
                <a:moveTo>
                  <a:pt x="0" y="0"/>
                </a:moveTo>
                <a:lnTo>
                  <a:pt x="46344" y="0"/>
                </a:lnTo>
                <a:lnTo>
                  <a:pt x="46344" y="46344"/>
                </a:lnTo>
                <a:lnTo>
                  <a:pt x="0" y="46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83386" t="-4339208" r="-8534643" b="-768489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  <p:bldP spid="17" grpId="0"/>
      <p:bldP spid="18" grpId="0" animBg="1"/>
      <p:bldP spid="19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3410" y="8097759"/>
            <a:ext cx="4378481" cy="437848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91039" y="-2189241"/>
            <a:ext cx="4378481" cy="437848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27180"/>
            <a:ext cx="7458807" cy="1543050"/>
            <a:chOff x="0" y="0"/>
            <a:chExt cx="196446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64460" cy="406400"/>
            </a:xfrm>
            <a:custGeom>
              <a:avLst/>
              <a:gdLst/>
              <a:ahLst/>
              <a:cxnLst/>
              <a:rect l="l" t="t" r="r" b="b"/>
              <a:pathLst>
                <a:path w="1964460" h="40640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84122" y="727180"/>
            <a:ext cx="6778616" cy="1543050"/>
            <a:chOff x="0" y="0"/>
            <a:chExt cx="1785314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314" cy="406400"/>
            </a:xfrm>
            <a:custGeom>
              <a:avLst/>
              <a:gdLst/>
              <a:ahLst/>
              <a:cxnLst/>
              <a:rect l="l" t="t" r="r" b="b"/>
              <a:pathLst>
                <a:path w="1785314" h="406400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571370" y="5295900"/>
            <a:ext cx="4793919" cy="1021853"/>
            <a:chOff x="0" y="0"/>
            <a:chExt cx="1262596" cy="2691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62596" cy="269130"/>
            </a:xfrm>
            <a:custGeom>
              <a:avLst/>
              <a:gdLst/>
              <a:ahLst/>
              <a:cxnLst/>
              <a:rect l="l" t="t" r="r" b="b"/>
              <a:pathLst>
                <a:path w="1262596" h="269130">
                  <a:moveTo>
                    <a:pt x="56523" y="0"/>
                  </a:moveTo>
                  <a:lnTo>
                    <a:pt x="1206073" y="0"/>
                  </a:lnTo>
                  <a:cubicBezTo>
                    <a:pt x="1221064" y="0"/>
                    <a:pt x="1235440" y="5955"/>
                    <a:pt x="1246041" y="16555"/>
                  </a:cubicBezTo>
                  <a:cubicBezTo>
                    <a:pt x="1256641" y="27155"/>
                    <a:pt x="1262596" y="41532"/>
                    <a:pt x="1262596" y="56523"/>
                  </a:cubicBezTo>
                  <a:lnTo>
                    <a:pt x="1262596" y="212607"/>
                  </a:lnTo>
                  <a:cubicBezTo>
                    <a:pt x="1262596" y="227598"/>
                    <a:pt x="1256641" y="241975"/>
                    <a:pt x="1246041" y="252575"/>
                  </a:cubicBezTo>
                  <a:cubicBezTo>
                    <a:pt x="1235440" y="263175"/>
                    <a:pt x="1221064" y="269130"/>
                    <a:pt x="1206073" y="269130"/>
                  </a:cubicBezTo>
                  <a:lnTo>
                    <a:pt x="56523" y="269130"/>
                  </a:lnTo>
                  <a:cubicBezTo>
                    <a:pt x="41532" y="269130"/>
                    <a:pt x="27155" y="263175"/>
                    <a:pt x="16555" y="252575"/>
                  </a:cubicBezTo>
                  <a:cubicBezTo>
                    <a:pt x="5955" y="241975"/>
                    <a:pt x="0" y="227598"/>
                    <a:pt x="0" y="212607"/>
                  </a:cubicBezTo>
                  <a:lnTo>
                    <a:pt x="0" y="56523"/>
                  </a:lnTo>
                  <a:cubicBezTo>
                    <a:pt x="0" y="41532"/>
                    <a:pt x="5955" y="27155"/>
                    <a:pt x="16555" y="16555"/>
                  </a:cubicBezTo>
                  <a:cubicBezTo>
                    <a:pt x="27155" y="5955"/>
                    <a:pt x="41532" y="0"/>
                    <a:pt x="56523" y="0"/>
                  </a:cubicBez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262596" cy="307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5522031" y="5806826"/>
            <a:ext cx="1981200" cy="38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grpSp>
        <p:nvGrpSpPr>
          <p:cNvPr id="18" name="Group 18"/>
          <p:cNvGrpSpPr/>
          <p:nvPr/>
        </p:nvGrpSpPr>
        <p:grpSpPr>
          <a:xfrm>
            <a:off x="7503231" y="5288651"/>
            <a:ext cx="3086100" cy="1044088"/>
            <a:chOff x="0" y="0"/>
            <a:chExt cx="4114800" cy="1392117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4114800" cy="1392117"/>
              <a:chOff x="0" y="0"/>
              <a:chExt cx="812800" cy="27498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27498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74986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74986"/>
                    </a:lnTo>
                    <a:lnTo>
                      <a:pt x="0" y="27498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812800" cy="3130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00426" y="180975"/>
              <a:ext cx="3913948" cy="1211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12"/>
                </a:lnSpc>
              </a:pPr>
              <a:r>
                <a:rPr lang="en-US" sz="6861">
                  <a:solidFill>
                    <a:srgbClr val="022033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MODEL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10589331" y="5806826"/>
            <a:ext cx="1982039" cy="38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24" name="TextBox 24"/>
          <p:cNvSpPr txBox="1"/>
          <p:nvPr/>
        </p:nvSpPr>
        <p:spPr>
          <a:xfrm>
            <a:off x="-4142" y="1171575"/>
            <a:ext cx="6920758" cy="76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600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DESENVOLUPAMENT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88116" y="821965"/>
            <a:ext cx="5235566" cy="15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VOWEL RECOGNITION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96288" y="5453273"/>
            <a:ext cx="4313606" cy="864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6861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VOCAL - 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2712" y="5065708"/>
            <a:ext cx="4599319" cy="1663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2"/>
              </a:lnSpc>
            </a:pPr>
            <a:r>
              <a:rPr lang="en-US" sz="6861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80 DISTÀNCIES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096346" y="4926843"/>
            <a:ext cx="1743966" cy="34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2750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RESULTAT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3410" y="8097759"/>
            <a:ext cx="4378481" cy="437848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91039" y="-2189241"/>
            <a:ext cx="4378481" cy="437848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27180"/>
            <a:ext cx="7458807" cy="1543050"/>
            <a:chOff x="0" y="0"/>
            <a:chExt cx="196446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64460" cy="406400"/>
            </a:xfrm>
            <a:custGeom>
              <a:avLst/>
              <a:gdLst/>
              <a:ahLst/>
              <a:cxnLst/>
              <a:rect l="l" t="t" r="r" b="b"/>
              <a:pathLst>
                <a:path w="1964460" h="40640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84122" y="727180"/>
            <a:ext cx="6778616" cy="1543050"/>
            <a:chOff x="0" y="0"/>
            <a:chExt cx="1785314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314" cy="406400"/>
            </a:xfrm>
            <a:custGeom>
              <a:avLst/>
              <a:gdLst/>
              <a:ahLst/>
              <a:cxnLst/>
              <a:rect l="l" t="t" r="r" b="b"/>
              <a:pathLst>
                <a:path w="1785314" h="406400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943432" y="3212021"/>
            <a:ext cx="6250250" cy="5640166"/>
          </a:xfrm>
          <a:custGeom>
            <a:avLst/>
            <a:gdLst/>
            <a:ahLst/>
            <a:cxnLst/>
            <a:rect l="l" t="t" r="r" b="b"/>
            <a:pathLst>
              <a:path w="6250250" h="5640166">
                <a:moveTo>
                  <a:pt x="0" y="0"/>
                </a:moveTo>
                <a:lnTo>
                  <a:pt x="6250250" y="0"/>
                </a:lnTo>
                <a:lnTo>
                  <a:pt x="6250250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0" y="945790"/>
            <a:ext cx="6920758" cy="1391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RESULTATS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88116" y="821965"/>
            <a:ext cx="5235566" cy="15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VOWEL RECOGNITION</a:t>
            </a:r>
          </a:p>
        </p:txBody>
      </p:sp>
      <p:sp>
        <p:nvSpPr>
          <p:cNvPr id="17" name="AutoShape 17"/>
          <p:cNvSpPr/>
          <p:nvPr/>
        </p:nvSpPr>
        <p:spPr>
          <a:xfrm>
            <a:off x="6434349" y="6032104"/>
            <a:ext cx="250908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18" name="TextBox 18"/>
          <p:cNvSpPr txBox="1"/>
          <p:nvPr/>
        </p:nvSpPr>
        <p:spPr>
          <a:xfrm>
            <a:off x="1379220" y="7192567"/>
            <a:ext cx="5392588" cy="34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0"/>
              </a:lnSpc>
            </a:pPr>
            <a:r>
              <a:rPr lang="en-US" sz="275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CROSSVALIDATION SCORE: </a:t>
            </a:r>
            <a:r>
              <a:rPr lang="en-US" sz="2750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76,2%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725498" y="5619974"/>
            <a:ext cx="4708852" cy="824260"/>
            <a:chOff x="0" y="0"/>
            <a:chExt cx="6278469" cy="1099013"/>
          </a:xfrm>
        </p:grpSpPr>
        <p:sp>
          <p:nvSpPr>
            <p:cNvPr id="20" name="TextBox 20"/>
            <p:cNvSpPr txBox="1"/>
            <p:nvPr/>
          </p:nvSpPr>
          <p:spPr>
            <a:xfrm>
              <a:off x="29908" y="616181"/>
              <a:ext cx="6248560" cy="482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30"/>
                </a:lnSpc>
              </a:pPr>
              <a:r>
                <a:rPr lang="en-US" sz="2750">
                  <a:solidFill>
                    <a:srgbClr val="022033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PRECISIÓ DE PREDICCIÓ: </a:t>
              </a:r>
              <a:r>
                <a:rPr lang="en-US" sz="2750">
                  <a:solidFill>
                    <a:srgbClr val="022033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98%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6675"/>
              <a:ext cx="6278469" cy="482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30"/>
                </a:lnSpc>
              </a:pPr>
              <a:r>
                <a:rPr lang="en-US" sz="2750">
                  <a:solidFill>
                    <a:srgbClr val="022033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MODEL ENTRENAT AMB SVM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 animBg="1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282</Words>
  <Application>Microsoft Office PowerPoint</Application>
  <PresentationFormat>Personalizado</PresentationFormat>
  <Paragraphs>130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Calibri</vt:lpstr>
      <vt:lpstr>Glacial Indifference Bold</vt:lpstr>
      <vt:lpstr>Glacial Indifference</vt:lpstr>
      <vt:lpstr>Tenor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Lip-Reading-for-Silent-Speech-Recognition-using-3D-Convolution</dc:title>
  <cp:lastModifiedBy>Javier Alejandr Camacho Machaca</cp:lastModifiedBy>
  <cp:revision>8</cp:revision>
  <dcterms:created xsi:type="dcterms:W3CDTF">2006-08-16T00:00:00Z</dcterms:created>
  <dcterms:modified xsi:type="dcterms:W3CDTF">2024-07-05T06:36:15Z</dcterms:modified>
  <dc:identifier>DAGJUdzXMFY</dc:identifier>
</cp:coreProperties>
</file>